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65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8415" y="4817057"/>
            <a:ext cx="2363971" cy="23622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706885" y="4800875"/>
            <a:ext cx="2407285" cy="2387600"/>
          </a:xfrm>
          <a:custGeom>
            <a:avLst/>
            <a:gdLst/>
            <a:ahLst/>
            <a:cxnLst/>
            <a:rect l="l" t="t" r="r" b="b"/>
            <a:pathLst>
              <a:path w="2407284" h="2387600">
                <a:moveTo>
                  <a:pt x="1440031" y="2374899"/>
                </a:moveTo>
                <a:lnTo>
                  <a:pt x="967000" y="2374899"/>
                </a:lnTo>
                <a:lnTo>
                  <a:pt x="788781" y="2324099"/>
                </a:lnTo>
                <a:lnTo>
                  <a:pt x="746055" y="2298699"/>
                </a:lnTo>
                <a:lnTo>
                  <a:pt x="704133" y="2285999"/>
                </a:lnTo>
                <a:lnTo>
                  <a:pt x="663051" y="2260599"/>
                </a:lnTo>
                <a:lnTo>
                  <a:pt x="622845" y="2247899"/>
                </a:lnTo>
                <a:lnTo>
                  <a:pt x="583553" y="2222499"/>
                </a:lnTo>
                <a:lnTo>
                  <a:pt x="545209" y="2197099"/>
                </a:lnTo>
                <a:lnTo>
                  <a:pt x="507850" y="2171699"/>
                </a:lnTo>
                <a:lnTo>
                  <a:pt x="471512" y="2146299"/>
                </a:lnTo>
                <a:lnTo>
                  <a:pt x="436232" y="2120899"/>
                </a:lnTo>
                <a:lnTo>
                  <a:pt x="402046" y="2082799"/>
                </a:lnTo>
                <a:lnTo>
                  <a:pt x="368990" y="2057399"/>
                </a:lnTo>
                <a:lnTo>
                  <a:pt x="337100" y="2019299"/>
                </a:lnTo>
                <a:lnTo>
                  <a:pt x="306412" y="1993899"/>
                </a:lnTo>
                <a:lnTo>
                  <a:pt x="276963" y="1955799"/>
                </a:lnTo>
                <a:lnTo>
                  <a:pt x="248789" y="1917699"/>
                </a:lnTo>
                <a:lnTo>
                  <a:pt x="221927" y="1892299"/>
                </a:lnTo>
                <a:lnTo>
                  <a:pt x="196411" y="1854199"/>
                </a:lnTo>
                <a:lnTo>
                  <a:pt x="172279" y="1816099"/>
                </a:lnTo>
                <a:lnTo>
                  <a:pt x="149567" y="1765299"/>
                </a:lnTo>
                <a:lnTo>
                  <a:pt x="128311" y="1727199"/>
                </a:lnTo>
                <a:lnTo>
                  <a:pt x="108548" y="1689099"/>
                </a:lnTo>
                <a:lnTo>
                  <a:pt x="90313" y="1650999"/>
                </a:lnTo>
                <a:lnTo>
                  <a:pt x="73642" y="1600199"/>
                </a:lnTo>
                <a:lnTo>
                  <a:pt x="58573" y="1562099"/>
                </a:lnTo>
                <a:lnTo>
                  <a:pt x="45140" y="1511299"/>
                </a:lnTo>
                <a:lnTo>
                  <a:pt x="33382" y="1473199"/>
                </a:lnTo>
                <a:lnTo>
                  <a:pt x="23333" y="1422399"/>
                </a:lnTo>
                <a:lnTo>
                  <a:pt x="15029" y="1384299"/>
                </a:lnTo>
                <a:lnTo>
                  <a:pt x="8508" y="1333499"/>
                </a:lnTo>
                <a:lnTo>
                  <a:pt x="3805" y="1282699"/>
                </a:lnTo>
                <a:lnTo>
                  <a:pt x="957" y="1244599"/>
                </a:lnTo>
                <a:lnTo>
                  <a:pt x="0" y="1193799"/>
                </a:lnTo>
                <a:lnTo>
                  <a:pt x="957" y="1142999"/>
                </a:lnTo>
                <a:lnTo>
                  <a:pt x="3805" y="1092199"/>
                </a:lnTo>
                <a:lnTo>
                  <a:pt x="8508" y="1041399"/>
                </a:lnTo>
                <a:lnTo>
                  <a:pt x="15029" y="1003299"/>
                </a:lnTo>
                <a:lnTo>
                  <a:pt x="23333" y="952499"/>
                </a:lnTo>
                <a:lnTo>
                  <a:pt x="33382" y="914399"/>
                </a:lnTo>
                <a:lnTo>
                  <a:pt x="45141" y="863599"/>
                </a:lnTo>
                <a:lnTo>
                  <a:pt x="58573" y="825499"/>
                </a:lnTo>
                <a:lnTo>
                  <a:pt x="73643" y="774699"/>
                </a:lnTo>
                <a:lnTo>
                  <a:pt x="90313" y="736599"/>
                </a:lnTo>
                <a:lnTo>
                  <a:pt x="108548" y="685799"/>
                </a:lnTo>
                <a:lnTo>
                  <a:pt x="128312" y="647699"/>
                </a:lnTo>
                <a:lnTo>
                  <a:pt x="149568" y="609599"/>
                </a:lnTo>
                <a:lnTo>
                  <a:pt x="172280" y="571499"/>
                </a:lnTo>
                <a:lnTo>
                  <a:pt x="196412" y="533399"/>
                </a:lnTo>
                <a:lnTo>
                  <a:pt x="221928" y="495299"/>
                </a:lnTo>
                <a:lnTo>
                  <a:pt x="248791" y="457199"/>
                </a:lnTo>
                <a:lnTo>
                  <a:pt x="276965" y="419099"/>
                </a:lnTo>
                <a:lnTo>
                  <a:pt x="306414" y="393699"/>
                </a:lnTo>
                <a:lnTo>
                  <a:pt x="337101" y="355599"/>
                </a:lnTo>
                <a:lnTo>
                  <a:pt x="368991" y="330199"/>
                </a:lnTo>
                <a:lnTo>
                  <a:pt x="402048" y="292099"/>
                </a:lnTo>
                <a:lnTo>
                  <a:pt x="436234" y="266699"/>
                </a:lnTo>
                <a:lnTo>
                  <a:pt x="471514" y="241299"/>
                </a:lnTo>
                <a:lnTo>
                  <a:pt x="507852" y="203199"/>
                </a:lnTo>
                <a:lnTo>
                  <a:pt x="545211" y="177799"/>
                </a:lnTo>
                <a:lnTo>
                  <a:pt x="583555" y="165099"/>
                </a:lnTo>
                <a:lnTo>
                  <a:pt x="622847" y="139699"/>
                </a:lnTo>
                <a:lnTo>
                  <a:pt x="663053" y="114299"/>
                </a:lnTo>
                <a:lnTo>
                  <a:pt x="704135" y="101599"/>
                </a:lnTo>
                <a:lnTo>
                  <a:pt x="746057" y="76199"/>
                </a:lnTo>
                <a:lnTo>
                  <a:pt x="921422" y="25399"/>
                </a:lnTo>
                <a:lnTo>
                  <a:pt x="1013203" y="0"/>
                </a:lnTo>
                <a:lnTo>
                  <a:pt x="1393829" y="0"/>
                </a:lnTo>
                <a:lnTo>
                  <a:pt x="1485611" y="25399"/>
                </a:lnTo>
                <a:lnTo>
                  <a:pt x="1203515" y="25399"/>
                </a:lnTo>
                <a:lnTo>
                  <a:pt x="1155788" y="38099"/>
                </a:lnTo>
                <a:lnTo>
                  <a:pt x="1061826" y="38099"/>
                </a:lnTo>
                <a:lnTo>
                  <a:pt x="1015665" y="50799"/>
                </a:lnTo>
                <a:lnTo>
                  <a:pt x="970103" y="50799"/>
                </a:lnTo>
                <a:lnTo>
                  <a:pt x="794577" y="101599"/>
                </a:lnTo>
                <a:lnTo>
                  <a:pt x="752566" y="126999"/>
                </a:lnTo>
                <a:lnTo>
                  <a:pt x="711377" y="139699"/>
                </a:lnTo>
                <a:lnTo>
                  <a:pt x="671048" y="165099"/>
                </a:lnTo>
                <a:lnTo>
                  <a:pt x="631618" y="177799"/>
                </a:lnTo>
                <a:lnTo>
                  <a:pt x="593124" y="203199"/>
                </a:lnTo>
                <a:lnTo>
                  <a:pt x="555603" y="228599"/>
                </a:lnTo>
                <a:lnTo>
                  <a:pt x="519093" y="253999"/>
                </a:lnTo>
                <a:lnTo>
                  <a:pt x="483631" y="279399"/>
                </a:lnTo>
                <a:lnTo>
                  <a:pt x="449256" y="304799"/>
                </a:lnTo>
                <a:lnTo>
                  <a:pt x="416004" y="342899"/>
                </a:lnTo>
                <a:lnTo>
                  <a:pt x="383914" y="368299"/>
                </a:lnTo>
                <a:lnTo>
                  <a:pt x="353023" y="406399"/>
                </a:lnTo>
                <a:lnTo>
                  <a:pt x="323368" y="431799"/>
                </a:lnTo>
                <a:lnTo>
                  <a:pt x="294987" y="469899"/>
                </a:lnTo>
                <a:lnTo>
                  <a:pt x="267918" y="507999"/>
                </a:lnTo>
                <a:lnTo>
                  <a:pt x="242198" y="546099"/>
                </a:lnTo>
                <a:lnTo>
                  <a:pt x="217865" y="584199"/>
                </a:lnTo>
                <a:lnTo>
                  <a:pt x="194957" y="622299"/>
                </a:lnTo>
                <a:lnTo>
                  <a:pt x="173510" y="660399"/>
                </a:lnTo>
                <a:lnTo>
                  <a:pt x="153564" y="698499"/>
                </a:lnTo>
                <a:lnTo>
                  <a:pt x="135154" y="736599"/>
                </a:lnTo>
                <a:lnTo>
                  <a:pt x="118320" y="787399"/>
                </a:lnTo>
                <a:lnTo>
                  <a:pt x="103097" y="825499"/>
                </a:lnTo>
                <a:lnTo>
                  <a:pt x="89525" y="863599"/>
                </a:lnTo>
                <a:lnTo>
                  <a:pt x="77641" y="914399"/>
                </a:lnTo>
                <a:lnTo>
                  <a:pt x="67482" y="952499"/>
                </a:lnTo>
                <a:lnTo>
                  <a:pt x="59085" y="1003299"/>
                </a:lnTo>
                <a:lnTo>
                  <a:pt x="52489" y="1054099"/>
                </a:lnTo>
                <a:lnTo>
                  <a:pt x="47731" y="1092199"/>
                </a:lnTo>
                <a:lnTo>
                  <a:pt x="44849" y="1142999"/>
                </a:lnTo>
                <a:lnTo>
                  <a:pt x="43880" y="1193799"/>
                </a:lnTo>
                <a:lnTo>
                  <a:pt x="44849" y="1231899"/>
                </a:lnTo>
                <a:lnTo>
                  <a:pt x="47731" y="1282699"/>
                </a:lnTo>
                <a:lnTo>
                  <a:pt x="52489" y="1333499"/>
                </a:lnTo>
                <a:lnTo>
                  <a:pt x="59085" y="1384299"/>
                </a:lnTo>
                <a:lnTo>
                  <a:pt x="67482" y="1422399"/>
                </a:lnTo>
                <a:lnTo>
                  <a:pt x="77641" y="1473199"/>
                </a:lnTo>
                <a:lnTo>
                  <a:pt x="89525" y="1511299"/>
                </a:lnTo>
                <a:lnTo>
                  <a:pt x="103097" y="1562099"/>
                </a:lnTo>
                <a:lnTo>
                  <a:pt x="118320" y="1600199"/>
                </a:lnTo>
                <a:lnTo>
                  <a:pt x="135154" y="1638299"/>
                </a:lnTo>
                <a:lnTo>
                  <a:pt x="153564" y="1676399"/>
                </a:lnTo>
                <a:lnTo>
                  <a:pt x="173510" y="1727199"/>
                </a:lnTo>
                <a:lnTo>
                  <a:pt x="194957" y="1765299"/>
                </a:lnTo>
                <a:lnTo>
                  <a:pt x="217865" y="1803399"/>
                </a:lnTo>
                <a:lnTo>
                  <a:pt x="242198" y="1841499"/>
                </a:lnTo>
                <a:lnTo>
                  <a:pt x="267918" y="1879599"/>
                </a:lnTo>
                <a:lnTo>
                  <a:pt x="294987" y="1904999"/>
                </a:lnTo>
                <a:lnTo>
                  <a:pt x="323368" y="1943099"/>
                </a:lnTo>
                <a:lnTo>
                  <a:pt x="353023" y="1981199"/>
                </a:lnTo>
                <a:lnTo>
                  <a:pt x="383914" y="2006599"/>
                </a:lnTo>
                <a:lnTo>
                  <a:pt x="416004" y="2044699"/>
                </a:lnTo>
                <a:lnTo>
                  <a:pt x="449256" y="2070099"/>
                </a:lnTo>
                <a:lnTo>
                  <a:pt x="483631" y="2095499"/>
                </a:lnTo>
                <a:lnTo>
                  <a:pt x="519093" y="2120899"/>
                </a:lnTo>
                <a:lnTo>
                  <a:pt x="555603" y="2146299"/>
                </a:lnTo>
                <a:lnTo>
                  <a:pt x="593124" y="2171699"/>
                </a:lnTo>
                <a:lnTo>
                  <a:pt x="631618" y="2197099"/>
                </a:lnTo>
                <a:lnTo>
                  <a:pt x="671048" y="2222499"/>
                </a:lnTo>
                <a:lnTo>
                  <a:pt x="711377" y="2235199"/>
                </a:lnTo>
                <a:lnTo>
                  <a:pt x="752566" y="2260599"/>
                </a:lnTo>
                <a:lnTo>
                  <a:pt x="837375" y="2285999"/>
                </a:lnTo>
                <a:lnTo>
                  <a:pt x="1015665" y="2336799"/>
                </a:lnTo>
                <a:lnTo>
                  <a:pt x="1061826" y="2336799"/>
                </a:lnTo>
                <a:lnTo>
                  <a:pt x="1108546" y="2349499"/>
                </a:lnTo>
                <a:lnTo>
                  <a:pt x="1530532" y="2349499"/>
                </a:lnTo>
                <a:lnTo>
                  <a:pt x="1440031" y="2374899"/>
                </a:lnTo>
                <a:close/>
              </a:path>
              <a:path w="2407284" h="2387600">
                <a:moveTo>
                  <a:pt x="1530532" y="2349499"/>
                </a:moveTo>
                <a:lnTo>
                  <a:pt x="1298484" y="2349499"/>
                </a:lnTo>
                <a:lnTo>
                  <a:pt x="1345203" y="2336799"/>
                </a:lnTo>
                <a:lnTo>
                  <a:pt x="1391364" y="2336799"/>
                </a:lnTo>
                <a:lnTo>
                  <a:pt x="1569654" y="2285999"/>
                </a:lnTo>
                <a:lnTo>
                  <a:pt x="1654464" y="2260599"/>
                </a:lnTo>
                <a:lnTo>
                  <a:pt x="1695653" y="2235199"/>
                </a:lnTo>
                <a:lnTo>
                  <a:pt x="1735981" y="2222499"/>
                </a:lnTo>
                <a:lnTo>
                  <a:pt x="1775412" y="2197099"/>
                </a:lnTo>
                <a:lnTo>
                  <a:pt x="1813907" y="2171699"/>
                </a:lnTo>
                <a:lnTo>
                  <a:pt x="1851428" y="2146299"/>
                </a:lnTo>
                <a:lnTo>
                  <a:pt x="1887938" y="2120899"/>
                </a:lnTo>
                <a:lnTo>
                  <a:pt x="1923400" y="2095499"/>
                </a:lnTo>
                <a:lnTo>
                  <a:pt x="1957776" y="2070099"/>
                </a:lnTo>
                <a:lnTo>
                  <a:pt x="1991028" y="2044699"/>
                </a:lnTo>
                <a:lnTo>
                  <a:pt x="2023119" y="2006599"/>
                </a:lnTo>
                <a:lnTo>
                  <a:pt x="2054011" y="1981199"/>
                </a:lnTo>
                <a:lnTo>
                  <a:pt x="2083666" y="1943099"/>
                </a:lnTo>
                <a:lnTo>
                  <a:pt x="2112048" y="1904999"/>
                </a:lnTo>
                <a:lnTo>
                  <a:pt x="2139117" y="1879599"/>
                </a:lnTo>
                <a:lnTo>
                  <a:pt x="2164837" y="1841499"/>
                </a:lnTo>
                <a:lnTo>
                  <a:pt x="2189171" y="1803399"/>
                </a:lnTo>
                <a:lnTo>
                  <a:pt x="2212080" y="1765299"/>
                </a:lnTo>
                <a:lnTo>
                  <a:pt x="2233527" y="1727199"/>
                </a:lnTo>
                <a:lnTo>
                  <a:pt x="2253474" y="1676399"/>
                </a:lnTo>
                <a:lnTo>
                  <a:pt x="2271884" y="1638299"/>
                </a:lnTo>
                <a:lnTo>
                  <a:pt x="2288719" y="1600199"/>
                </a:lnTo>
                <a:lnTo>
                  <a:pt x="2303941" y="1562099"/>
                </a:lnTo>
                <a:lnTo>
                  <a:pt x="2317513" y="1511299"/>
                </a:lnTo>
                <a:lnTo>
                  <a:pt x="2329398" y="1473199"/>
                </a:lnTo>
                <a:lnTo>
                  <a:pt x="2339558" y="1422399"/>
                </a:lnTo>
                <a:lnTo>
                  <a:pt x="2347954" y="1384299"/>
                </a:lnTo>
                <a:lnTo>
                  <a:pt x="2354550" y="1333499"/>
                </a:lnTo>
                <a:lnTo>
                  <a:pt x="2359308" y="1282699"/>
                </a:lnTo>
                <a:lnTo>
                  <a:pt x="2362191" y="1231899"/>
                </a:lnTo>
                <a:lnTo>
                  <a:pt x="2363160" y="1193799"/>
                </a:lnTo>
                <a:lnTo>
                  <a:pt x="2362191" y="1142999"/>
                </a:lnTo>
                <a:lnTo>
                  <a:pt x="2359308" y="1092199"/>
                </a:lnTo>
                <a:lnTo>
                  <a:pt x="2354550" y="1054099"/>
                </a:lnTo>
                <a:lnTo>
                  <a:pt x="2347954" y="1003299"/>
                </a:lnTo>
                <a:lnTo>
                  <a:pt x="2339558" y="952499"/>
                </a:lnTo>
                <a:lnTo>
                  <a:pt x="2329398" y="914399"/>
                </a:lnTo>
                <a:lnTo>
                  <a:pt x="2317513" y="863599"/>
                </a:lnTo>
                <a:lnTo>
                  <a:pt x="2303941" y="825499"/>
                </a:lnTo>
                <a:lnTo>
                  <a:pt x="2288719" y="787399"/>
                </a:lnTo>
                <a:lnTo>
                  <a:pt x="2271884" y="736599"/>
                </a:lnTo>
                <a:lnTo>
                  <a:pt x="2253474" y="698499"/>
                </a:lnTo>
                <a:lnTo>
                  <a:pt x="2233527" y="660399"/>
                </a:lnTo>
                <a:lnTo>
                  <a:pt x="2212080" y="622299"/>
                </a:lnTo>
                <a:lnTo>
                  <a:pt x="2189171" y="584199"/>
                </a:lnTo>
                <a:lnTo>
                  <a:pt x="2164837" y="546099"/>
                </a:lnTo>
                <a:lnTo>
                  <a:pt x="2139117" y="507999"/>
                </a:lnTo>
                <a:lnTo>
                  <a:pt x="2112048" y="469899"/>
                </a:lnTo>
                <a:lnTo>
                  <a:pt x="2083666" y="431799"/>
                </a:lnTo>
                <a:lnTo>
                  <a:pt x="2054011" y="406399"/>
                </a:lnTo>
                <a:lnTo>
                  <a:pt x="2023119" y="368299"/>
                </a:lnTo>
                <a:lnTo>
                  <a:pt x="1991028" y="342899"/>
                </a:lnTo>
                <a:lnTo>
                  <a:pt x="1957776" y="304799"/>
                </a:lnTo>
                <a:lnTo>
                  <a:pt x="1923400" y="279399"/>
                </a:lnTo>
                <a:lnTo>
                  <a:pt x="1887938" y="253999"/>
                </a:lnTo>
                <a:lnTo>
                  <a:pt x="1851428" y="228599"/>
                </a:lnTo>
                <a:lnTo>
                  <a:pt x="1813907" y="203199"/>
                </a:lnTo>
                <a:lnTo>
                  <a:pt x="1775412" y="177799"/>
                </a:lnTo>
                <a:lnTo>
                  <a:pt x="1735981" y="165099"/>
                </a:lnTo>
                <a:lnTo>
                  <a:pt x="1695653" y="139699"/>
                </a:lnTo>
                <a:lnTo>
                  <a:pt x="1654464" y="126999"/>
                </a:lnTo>
                <a:lnTo>
                  <a:pt x="1612452" y="101599"/>
                </a:lnTo>
                <a:lnTo>
                  <a:pt x="1436926" y="50799"/>
                </a:lnTo>
                <a:lnTo>
                  <a:pt x="1391364" y="50799"/>
                </a:lnTo>
                <a:lnTo>
                  <a:pt x="1345203" y="38099"/>
                </a:lnTo>
                <a:lnTo>
                  <a:pt x="1251242" y="38099"/>
                </a:lnTo>
                <a:lnTo>
                  <a:pt x="1203515" y="25399"/>
                </a:lnTo>
                <a:lnTo>
                  <a:pt x="1485611" y="25399"/>
                </a:lnTo>
                <a:lnTo>
                  <a:pt x="1660977" y="76199"/>
                </a:lnTo>
                <a:lnTo>
                  <a:pt x="1702899" y="101599"/>
                </a:lnTo>
                <a:lnTo>
                  <a:pt x="1743981" y="114299"/>
                </a:lnTo>
                <a:lnTo>
                  <a:pt x="1784187" y="139699"/>
                </a:lnTo>
                <a:lnTo>
                  <a:pt x="1823479" y="165099"/>
                </a:lnTo>
                <a:lnTo>
                  <a:pt x="1861823" y="177799"/>
                </a:lnTo>
                <a:lnTo>
                  <a:pt x="1899182" y="203199"/>
                </a:lnTo>
                <a:lnTo>
                  <a:pt x="1935520" y="241299"/>
                </a:lnTo>
                <a:lnTo>
                  <a:pt x="1970800" y="266699"/>
                </a:lnTo>
                <a:lnTo>
                  <a:pt x="2004986" y="292099"/>
                </a:lnTo>
                <a:lnTo>
                  <a:pt x="2038042" y="330199"/>
                </a:lnTo>
                <a:lnTo>
                  <a:pt x="2069932" y="355599"/>
                </a:lnTo>
                <a:lnTo>
                  <a:pt x="2100620" y="393699"/>
                </a:lnTo>
                <a:lnTo>
                  <a:pt x="2130068" y="419099"/>
                </a:lnTo>
                <a:lnTo>
                  <a:pt x="2158242" y="457199"/>
                </a:lnTo>
                <a:lnTo>
                  <a:pt x="2185105" y="495299"/>
                </a:lnTo>
                <a:lnTo>
                  <a:pt x="2210620" y="533399"/>
                </a:lnTo>
                <a:lnTo>
                  <a:pt x="2234752" y="571499"/>
                </a:lnTo>
                <a:lnTo>
                  <a:pt x="2257464" y="609599"/>
                </a:lnTo>
                <a:lnTo>
                  <a:pt x="2278720" y="647699"/>
                </a:lnTo>
                <a:lnTo>
                  <a:pt x="2298483" y="685799"/>
                </a:lnTo>
                <a:lnTo>
                  <a:pt x="2316718" y="736599"/>
                </a:lnTo>
                <a:lnTo>
                  <a:pt x="2333389" y="774699"/>
                </a:lnTo>
                <a:lnTo>
                  <a:pt x="2348458" y="825499"/>
                </a:lnTo>
                <a:lnTo>
                  <a:pt x="2361890" y="863599"/>
                </a:lnTo>
                <a:lnTo>
                  <a:pt x="2373649" y="914399"/>
                </a:lnTo>
                <a:lnTo>
                  <a:pt x="2383698" y="952499"/>
                </a:lnTo>
                <a:lnTo>
                  <a:pt x="2392001" y="1003299"/>
                </a:lnTo>
                <a:lnTo>
                  <a:pt x="2398522" y="1041399"/>
                </a:lnTo>
                <a:lnTo>
                  <a:pt x="2403225" y="1092199"/>
                </a:lnTo>
                <a:lnTo>
                  <a:pt x="2406073" y="1142999"/>
                </a:lnTo>
                <a:lnTo>
                  <a:pt x="2407031" y="1193799"/>
                </a:lnTo>
                <a:lnTo>
                  <a:pt x="2406073" y="1244599"/>
                </a:lnTo>
                <a:lnTo>
                  <a:pt x="2403225" y="1282699"/>
                </a:lnTo>
                <a:lnTo>
                  <a:pt x="2398522" y="1333499"/>
                </a:lnTo>
                <a:lnTo>
                  <a:pt x="2392001" y="1384299"/>
                </a:lnTo>
                <a:lnTo>
                  <a:pt x="2383698" y="1422399"/>
                </a:lnTo>
                <a:lnTo>
                  <a:pt x="2373649" y="1473199"/>
                </a:lnTo>
                <a:lnTo>
                  <a:pt x="2361890" y="1511299"/>
                </a:lnTo>
                <a:lnTo>
                  <a:pt x="2348458" y="1562099"/>
                </a:lnTo>
                <a:lnTo>
                  <a:pt x="2333389" y="1600199"/>
                </a:lnTo>
                <a:lnTo>
                  <a:pt x="2316718" y="1650999"/>
                </a:lnTo>
                <a:lnTo>
                  <a:pt x="2298483" y="1689099"/>
                </a:lnTo>
                <a:lnTo>
                  <a:pt x="2278720" y="1727199"/>
                </a:lnTo>
                <a:lnTo>
                  <a:pt x="2257464" y="1765299"/>
                </a:lnTo>
                <a:lnTo>
                  <a:pt x="2234752" y="1816099"/>
                </a:lnTo>
                <a:lnTo>
                  <a:pt x="2210620" y="1854199"/>
                </a:lnTo>
                <a:lnTo>
                  <a:pt x="2185105" y="1892299"/>
                </a:lnTo>
                <a:lnTo>
                  <a:pt x="2158242" y="1917699"/>
                </a:lnTo>
                <a:lnTo>
                  <a:pt x="2130068" y="1955799"/>
                </a:lnTo>
                <a:lnTo>
                  <a:pt x="2100620" y="1993899"/>
                </a:lnTo>
                <a:lnTo>
                  <a:pt x="2069932" y="2019299"/>
                </a:lnTo>
                <a:lnTo>
                  <a:pt x="2038042" y="2057399"/>
                </a:lnTo>
                <a:lnTo>
                  <a:pt x="2004986" y="2082799"/>
                </a:lnTo>
                <a:lnTo>
                  <a:pt x="1970800" y="2120899"/>
                </a:lnTo>
                <a:lnTo>
                  <a:pt x="1935520" y="2146299"/>
                </a:lnTo>
                <a:lnTo>
                  <a:pt x="1899182" y="2171699"/>
                </a:lnTo>
                <a:lnTo>
                  <a:pt x="1861823" y="2197099"/>
                </a:lnTo>
                <a:lnTo>
                  <a:pt x="1823479" y="2222499"/>
                </a:lnTo>
                <a:lnTo>
                  <a:pt x="1784187" y="2247899"/>
                </a:lnTo>
                <a:lnTo>
                  <a:pt x="1743981" y="2260599"/>
                </a:lnTo>
                <a:lnTo>
                  <a:pt x="1702899" y="2285999"/>
                </a:lnTo>
                <a:lnTo>
                  <a:pt x="1660977" y="2298699"/>
                </a:lnTo>
                <a:lnTo>
                  <a:pt x="1618251" y="2324099"/>
                </a:lnTo>
                <a:lnTo>
                  <a:pt x="1530532" y="2349499"/>
                </a:lnTo>
                <a:close/>
              </a:path>
              <a:path w="2407284" h="2387600">
                <a:moveTo>
                  <a:pt x="1347040" y="2387599"/>
                </a:moveTo>
                <a:lnTo>
                  <a:pt x="1059991" y="2387599"/>
                </a:lnTo>
                <a:lnTo>
                  <a:pt x="1013202" y="2374899"/>
                </a:lnTo>
                <a:lnTo>
                  <a:pt x="1393829" y="2374899"/>
                </a:lnTo>
                <a:lnTo>
                  <a:pt x="1347040" y="2387599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305486" y="3154862"/>
            <a:ext cx="5973445" cy="2374900"/>
          </a:xfrm>
          <a:custGeom>
            <a:avLst/>
            <a:gdLst/>
            <a:ahLst/>
            <a:cxnLst/>
            <a:rect l="l" t="t" r="r" b="b"/>
            <a:pathLst>
              <a:path w="5973444" h="2374900">
                <a:moveTo>
                  <a:pt x="5972840" y="1825240"/>
                </a:moveTo>
                <a:lnTo>
                  <a:pt x="0" y="1825240"/>
                </a:lnTo>
                <a:lnTo>
                  <a:pt x="0" y="0"/>
                </a:lnTo>
                <a:lnTo>
                  <a:pt x="5972840" y="0"/>
                </a:lnTo>
                <a:lnTo>
                  <a:pt x="5972840" y="1825240"/>
                </a:lnTo>
                <a:close/>
              </a:path>
              <a:path w="5973444" h="2374900">
                <a:moveTo>
                  <a:pt x="460020" y="2374296"/>
                </a:moveTo>
                <a:lnTo>
                  <a:pt x="460020" y="1825240"/>
                </a:lnTo>
                <a:lnTo>
                  <a:pt x="1354091" y="1825240"/>
                </a:lnTo>
                <a:lnTo>
                  <a:pt x="460020" y="237429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" y="7328560"/>
            <a:ext cx="6070696" cy="295823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05102" y="0"/>
            <a:ext cx="6386062" cy="37215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48666" y="1403718"/>
            <a:ext cx="13590666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134" y="468"/>
            <a:ext cx="9019858" cy="985176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7476070"/>
            <a:ext cx="7623809" cy="2811780"/>
          </a:xfrm>
          <a:custGeom>
            <a:avLst/>
            <a:gdLst/>
            <a:ahLst/>
            <a:cxnLst/>
            <a:rect l="l" t="t" r="r" b="b"/>
            <a:pathLst>
              <a:path w="7623809" h="2811779">
                <a:moveTo>
                  <a:pt x="7623518" y="1781568"/>
                </a:moveTo>
                <a:lnTo>
                  <a:pt x="1094663" y="1781568"/>
                </a:lnTo>
                <a:lnTo>
                  <a:pt x="1094663" y="0"/>
                </a:lnTo>
                <a:lnTo>
                  <a:pt x="0" y="0"/>
                </a:lnTo>
                <a:lnTo>
                  <a:pt x="0" y="1781568"/>
                </a:lnTo>
                <a:lnTo>
                  <a:pt x="0" y="2811411"/>
                </a:lnTo>
                <a:lnTo>
                  <a:pt x="7623518" y="2811411"/>
                </a:lnTo>
                <a:lnTo>
                  <a:pt x="7623518" y="1781568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30659" y="4758368"/>
            <a:ext cx="2638424" cy="11048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1278" y="9004649"/>
            <a:ext cx="2905124" cy="12823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0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96461" y="1351614"/>
            <a:ext cx="9695077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0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1659" y="3575233"/>
            <a:ext cx="8664681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rgbClr val="2156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8160" cy="10294620"/>
            <a:chOff x="0" y="0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382940" cy="4622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7032" y="6459908"/>
              <a:ext cx="2501000" cy="38346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36346" y="3202268"/>
              <a:ext cx="9810750" cy="4210050"/>
            </a:xfrm>
            <a:custGeom>
              <a:avLst/>
              <a:gdLst/>
              <a:ahLst/>
              <a:cxnLst/>
              <a:rect l="l" t="t" r="r" b="b"/>
              <a:pathLst>
                <a:path w="9810749" h="4210050">
                  <a:moveTo>
                    <a:pt x="0" y="0"/>
                  </a:moveTo>
                  <a:lnTo>
                    <a:pt x="9810749" y="0"/>
                  </a:lnTo>
                  <a:lnTo>
                    <a:pt x="9810749" y="4210014"/>
                  </a:lnTo>
                  <a:lnTo>
                    <a:pt x="0" y="4210014"/>
                  </a:lnTo>
                  <a:lnTo>
                    <a:pt x="0" y="0"/>
                  </a:lnTo>
                </a:path>
              </a:pathLst>
            </a:custGeom>
            <a:ln w="762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8275" y="613475"/>
              <a:ext cx="2638424" cy="11048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pc="-145" dirty="0"/>
              <a:t>PROJET</a:t>
            </a: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1600" spc="165" dirty="0"/>
              <a:t>ECOMMERCE</a:t>
            </a:r>
            <a:endParaRPr sz="11600"/>
          </a:p>
        </p:txBody>
      </p:sp>
      <p:sp>
        <p:nvSpPr>
          <p:cNvPr id="8" name="object 8"/>
          <p:cNvSpPr txBox="1"/>
          <p:nvPr/>
        </p:nvSpPr>
        <p:spPr>
          <a:xfrm>
            <a:off x="5983701" y="7501077"/>
            <a:ext cx="632079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b="1" spc="75" dirty="0">
                <a:solidFill>
                  <a:srgbClr val="215677"/>
                </a:solidFill>
                <a:latin typeface="Tahoma"/>
                <a:cs typeface="Tahoma"/>
              </a:rPr>
              <a:t>HTTP://LOCALHOST/WORDPRESS/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303" y="8971315"/>
            <a:ext cx="5878195" cy="706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spc="-135" dirty="0">
                <a:solidFill>
                  <a:srgbClr val="215775"/>
                </a:solidFill>
                <a:latin typeface="Tahoma"/>
                <a:cs typeface="Tahoma"/>
              </a:rPr>
              <a:t>Fadoua</a:t>
            </a:r>
            <a:r>
              <a:rPr sz="4450" spc="484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135" dirty="0">
                <a:solidFill>
                  <a:srgbClr val="215775"/>
                </a:solidFill>
                <a:latin typeface="Tahoma"/>
                <a:cs typeface="Tahoma"/>
              </a:rPr>
              <a:t>Ben</a:t>
            </a:r>
            <a:r>
              <a:rPr sz="4450" spc="490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100" dirty="0">
                <a:solidFill>
                  <a:srgbClr val="215775"/>
                </a:solidFill>
                <a:latin typeface="Tahoma"/>
                <a:cs typeface="Tahoma"/>
              </a:rPr>
              <a:t>Haj</a:t>
            </a:r>
            <a:r>
              <a:rPr sz="4450" spc="484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55" dirty="0">
                <a:solidFill>
                  <a:srgbClr val="215775"/>
                </a:solidFill>
                <a:latin typeface="Tahoma"/>
                <a:cs typeface="Tahoma"/>
              </a:rPr>
              <a:t>Yedder</a:t>
            </a:r>
            <a:endParaRPr sz="44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8250" y="8971315"/>
            <a:ext cx="4356735" cy="706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spc="-145" dirty="0">
                <a:solidFill>
                  <a:srgbClr val="215775"/>
                </a:solidFill>
                <a:latin typeface="Tahoma"/>
                <a:cs typeface="Tahoma"/>
              </a:rPr>
              <a:t>F</a:t>
            </a:r>
            <a:r>
              <a:rPr sz="4450" spc="-120" dirty="0">
                <a:solidFill>
                  <a:srgbClr val="215775"/>
                </a:solidFill>
                <a:latin typeface="Tahoma"/>
                <a:cs typeface="Tahoma"/>
              </a:rPr>
              <a:t>I</a:t>
            </a:r>
            <a:r>
              <a:rPr sz="4450" spc="-475" dirty="0">
                <a:solidFill>
                  <a:srgbClr val="215775"/>
                </a:solidFill>
                <a:latin typeface="Tahoma"/>
                <a:cs typeface="Tahoma"/>
              </a:rPr>
              <a:t>A</a:t>
            </a:r>
            <a:r>
              <a:rPr sz="4450" spc="-955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300" dirty="0">
                <a:solidFill>
                  <a:srgbClr val="215775"/>
                </a:solidFill>
                <a:latin typeface="Tahoma"/>
                <a:cs typeface="Tahoma"/>
              </a:rPr>
              <a:t>2</a:t>
            </a:r>
            <a:r>
              <a:rPr sz="4450" spc="-955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185" dirty="0">
                <a:solidFill>
                  <a:srgbClr val="215775"/>
                </a:solidFill>
                <a:latin typeface="Tahoma"/>
                <a:cs typeface="Tahoma"/>
              </a:rPr>
              <a:t>-</a:t>
            </a:r>
            <a:r>
              <a:rPr sz="4450" spc="-955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310" dirty="0">
                <a:solidFill>
                  <a:srgbClr val="215775"/>
                </a:solidFill>
                <a:latin typeface="Tahoma"/>
                <a:cs typeface="Tahoma"/>
              </a:rPr>
              <a:t>0</a:t>
            </a:r>
            <a:r>
              <a:rPr sz="4450" spc="-275" dirty="0">
                <a:solidFill>
                  <a:srgbClr val="215775"/>
                </a:solidFill>
                <a:latin typeface="Tahoma"/>
                <a:cs typeface="Tahoma"/>
              </a:rPr>
              <a:t>4</a:t>
            </a:r>
            <a:r>
              <a:rPr sz="4450" spc="505" dirty="0">
                <a:solidFill>
                  <a:srgbClr val="215775"/>
                </a:solidFill>
                <a:latin typeface="Tahoma"/>
                <a:cs typeface="Tahoma"/>
              </a:rPr>
              <a:t> </a:t>
            </a:r>
            <a:r>
              <a:rPr sz="4450" spc="-120" dirty="0">
                <a:solidFill>
                  <a:srgbClr val="215775"/>
                </a:solidFill>
                <a:latin typeface="Tahoma"/>
                <a:cs typeface="Tahoma"/>
              </a:rPr>
              <a:t>I</a:t>
            </a:r>
            <a:r>
              <a:rPr sz="4450" spc="65" dirty="0">
                <a:solidFill>
                  <a:srgbClr val="215775"/>
                </a:solidFill>
                <a:latin typeface="Tahoma"/>
                <a:cs typeface="Tahoma"/>
              </a:rPr>
              <a:t>SS</a:t>
            </a:r>
            <a:r>
              <a:rPr sz="4450" spc="-40" dirty="0">
                <a:solidFill>
                  <a:srgbClr val="215775"/>
                </a:solidFill>
                <a:latin typeface="Tahoma"/>
                <a:cs typeface="Tahoma"/>
              </a:rPr>
              <a:t>A</a:t>
            </a:r>
            <a:r>
              <a:rPr sz="4450" spc="-325" dirty="0">
                <a:solidFill>
                  <a:srgbClr val="215775"/>
                </a:solidFill>
                <a:latin typeface="Tahoma"/>
                <a:cs typeface="Tahoma"/>
              </a:rPr>
              <a:t>T</a:t>
            </a:r>
            <a:r>
              <a:rPr sz="4450" spc="65" dirty="0">
                <a:solidFill>
                  <a:srgbClr val="215775"/>
                </a:solidFill>
                <a:latin typeface="Tahoma"/>
                <a:cs typeface="Tahoma"/>
              </a:rPr>
              <a:t>S</a:t>
            </a:r>
            <a:r>
              <a:rPr sz="4450" spc="-745" dirty="0">
                <a:solidFill>
                  <a:srgbClr val="215775"/>
                </a:solidFill>
                <a:latin typeface="Tahoma"/>
                <a:cs typeface="Tahoma"/>
              </a:rPr>
              <a:t>O</a:t>
            </a:r>
            <a:endParaRPr sz="4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4"/>
            <a:ext cx="4023582" cy="47133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81202" y="490246"/>
            <a:ext cx="309308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830" dirty="0">
                <a:solidFill>
                  <a:srgbClr val="215775"/>
                </a:solidFill>
              </a:rPr>
              <a:t>P</a:t>
            </a:r>
            <a:r>
              <a:rPr sz="9950" spc="-105" dirty="0">
                <a:solidFill>
                  <a:srgbClr val="215775"/>
                </a:solidFill>
              </a:rPr>
              <a:t>L</a:t>
            </a:r>
            <a:r>
              <a:rPr sz="9950" spc="170" dirty="0">
                <a:solidFill>
                  <a:srgbClr val="215775"/>
                </a:solidFill>
              </a:rPr>
              <a:t>A</a:t>
            </a:r>
            <a:r>
              <a:rPr sz="9950" spc="-1045" dirty="0">
                <a:solidFill>
                  <a:srgbClr val="215775"/>
                </a:solidFill>
              </a:rPr>
              <a:t>N</a:t>
            </a:r>
            <a:endParaRPr sz="995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0622" y="0"/>
            <a:ext cx="2554319" cy="19920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19320" y="2901698"/>
            <a:ext cx="1398905" cy="4533265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354965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2795"/>
              </a:spcBef>
            </a:pPr>
            <a:r>
              <a:rPr sz="4250" b="1" spc="-490" dirty="0">
                <a:solidFill>
                  <a:srgbClr val="215677"/>
                </a:solidFill>
                <a:latin typeface="Trebuchet MS"/>
                <a:cs typeface="Trebuchet MS"/>
              </a:rPr>
              <a:t>01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175"/>
              </a:spcBef>
            </a:pPr>
            <a:r>
              <a:rPr sz="4250" b="1" spc="-225" dirty="0">
                <a:solidFill>
                  <a:srgbClr val="215677"/>
                </a:solidFill>
                <a:latin typeface="Trebuchet MS"/>
                <a:cs typeface="Trebuchet MS"/>
              </a:rPr>
              <a:t>02</a:t>
            </a:r>
            <a:endParaRPr sz="4250">
              <a:latin typeface="Trebuchet MS"/>
              <a:cs typeface="Trebuchet MS"/>
            </a:endParaRPr>
          </a:p>
          <a:p>
            <a:pPr marL="391795">
              <a:lnSpc>
                <a:spcPct val="100000"/>
              </a:lnSpc>
              <a:spcBef>
                <a:spcPts val="1839"/>
              </a:spcBef>
            </a:pPr>
            <a:r>
              <a:rPr sz="4250" b="1" spc="-225" dirty="0">
                <a:solidFill>
                  <a:srgbClr val="215677"/>
                </a:solidFill>
                <a:latin typeface="Trebuchet MS"/>
                <a:cs typeface="Trebuchet MS"/>
              </a:rPr>
              <a:t>03</a:t>
            </a:r>
            <a:endParaRPr sz="425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1175"/>
              </a:spcBef>
            </a:pPr>
            <a:r>
              <a:rPr sz="4250" b="1" spc="-200" dirty="0">
                <a:solidFill>
                  <a:srgbClr val="215677"/>
                </a:solidFill>
                <a:latin typeface="Trebuchet MS"/>
                <a:cs typeface="Trebuchet MS"/>
              </a:rPr>
              <a:t>04</a:t>
            </a:r>
            <a:endParaRPr sz="4250">
              <a:latin typeface="Trebuchet MS"/>
              <a:cs typeface="Trebuchet MS"/>
            </a:endParaRPr>
          </a:p>
          <a:p>
            <a:pPr marL="412750">
              <a:lnSpc>
                <a:spcPct val="100000"/>
              </a:lnSpc>
              <a:spcBef>
                <a:spcPts val="1140"/>
              </a:spcBef>
            </a:pPr>
            <a:r>
              <a:rPr sz="4250" b="1" spc="-235" dirty="0">
                <a:solidFill>
                  <a:srgbClr val="215677"/>
                </a:solidFill>
                <a:latin typeface="Trebuchet MS"/>
                <a:cs typeface="Trebuchet MS"/>
              </a:rPr>
              <a:t>05</a:t>
            </a:r>
            <a:endParaRPr sz="4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4730" y="3323496"/>
            <a:ext cx="267652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10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500" spc="135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r>
              <a:rPr sz="2500" spc="75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500" spc="160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5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500" spc="125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500" spc="165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500" spc="330" dirty="0">
                <a:solidFill>
                  <a:srgbClr val="215677"/>
                </a:solidFill>
                <a:latin typeface="Lucida Sans Unicode"/>
                <a:cs typeface="Lucida Sans Unicode"/>
              </a:rPr>
              <a:t>C</a:t>
            </a:r>
            <a:r>
              <a:rPr sz="2500" spc="75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500" spc="110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5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500" spc="-110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4730" y="4117714"/>
            <a:ext cx="1866264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20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500" spc="160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5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500" spc="325" dirty="0">
                <a:solidFill>
                  <a:srgbClr val="215677"/>
                </a:solidFill>
                <a:latin typeface="Lucida Sans Unicode"/>
                <a:cs typeface="Lucida Sans Unicode"/>
              </a:rPr>
              <a:t>B</a:t>
            </a:r>
            <a:r>
              <a:rPr sz="2500" spc="235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500" spc="310" dirty="0">
                <a:solidFill>
                  <a:srgbClr val="215677"/>
                </a:solidFill>
                <a:latin typeface="Lucida Sans Unicode"/>
                <a:cs typeface="Lucida Sans Unicode"/>
              </a:rPr>
              <a:t>È</a:t>
            </a:r>
            <a:r>
              <a:rPr sz="2500" spc="225" dirty="0">
                <a:solidFill>
                  <a:srgbClr val="215677"/>
                </a:solidFill>
                <a:latin typeface="Lucida Sans Unicode"/>
                <a:cs typeface="Lucida Sans Unicode"/>
              </a:rPr>
              <a:t>M</a:t>
            </a:r>
            <a:r>
              <a:rPr sz="2500" spc="6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4730" y="5037804"/>
            <a:ext cx="178625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35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5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500" spc="235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500" spc="165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500" spc="75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500" spc="110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5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500" spc="-110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4730" y="5832022"/>
            <a:ext cx="287655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60" dirty="0">
                <a:solidFill>
                  <a:srgbClr val="215677"/>
                </a:solidFill>
                <a:latin typeface="Lucida Sans Unicode"/>
                <a:cs typeface="Lucida Sans Unicode"/>
              </a:rPr>
              <a:t>OUTILS</a:t>
            </a:r>
            <a:r>
              <a:rPr sz="2500" spc="30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500" spc="185" dirty="0">
                <a:solidFill>
                  <a:srgbClr val="215677"/>
                </a:solidFill>
                <a:latin typeface="Lucida Sans Unicode"/>
                <a:cs typeface="Lucida Sans Unicode"/>
              </a:rPr>
              <a:t>UTILISÉS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4730" y="6632866"/>
            <a:ext cx="104648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125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500" spc="31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500" spc="225" dirty="0">
                <a:solidFill>
                  <a:srgbClr val="215677"/>
                </a:solidFill>
                <a:latin typeface="Lucida Sans Unicode"/>
                <a:cs typeface="Lucida Sans Unicode"/>
              </a:rPr>
              <a:t>M</a:t>
            </a:r>
            <a:r>
              <a:rPr sz="2500" spc="35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62992" y="337476"/>
            <a:ext cx="4291965" cy="9547860"/>
          </a:xfrm>
          <a:custGeom>
            <a:avLst/>
            <a:gdLst/>
            <a:ahLst/>
            <a:cxnLst/>
            <a:rect l="l" t="t" r="r" b="b"/>
            <a:pathLst>
              <a:path w="4291965" h="9547860">
                <a:moveTo>
                  <a:pt x="4291607" y="9547621"/>
                </a:moveTo>
                <a:lnTo>
                  <a:pt x="0" y="9547621"/>
                </a:lnTo>
                <a:lnTo>
                  <a:pt x="0" y="0"/>
                </a:lnTo>
                <a:lnTo>
                  <a:pt x="4291607" y="0"/>
                </a:lnTo>
                <a:lnTo>
                  <a:pt x="4291607" y="9547621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42190" y="1049604"/>
            <a:ext cx="14789150" cy="8210550"/>
            <a:chOff x="2142190" y="1049604"/>
            <a:chExt cx="14789150" cy="8210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4828881"/>
              <a:ext cx="9753598" cy="102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8785" y="1049604"/>
              <a:ext cx="6172199" cy="82105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42190" y="3396305"/>
              <a:ext cx="9610090" cy="1949450"/>
            </a:xfrm>
            <a:custGeom>
              <a:avLst/>
              <a:gdLst/>
              <a:ahLst/>
              <a:cxnLst/>
              <a:rect l="l" t="t" r="r" b="b"/>
              <a:pathLst>
                <a:path w="9610090" h="1949450">
                  <a:moveTo>
                    <a:pt x="9610044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10044" y="0"/>
                  </a:lnTo>
                  <a:lnTo>
                    <a:pt x="9610044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172" y="3673320"/>
              <a:ext cx="1149286" cy="11709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2190" y="7210024"/>
              <a:ext cx="9753598" cy="10286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42190" y="5777449"/>
              <a:ext cx="9610090" cy="1949450"/>
            </a:xfrm>
            <a:custGeom>
              <a:avLst/>
              <a:gdLst/>
              <a:ahLst/>
              <a:cxnLst/>
              <a:rect l="l" t="t" r="r" b="b"/>
              <a:pathLst>
                <a:path w="9610090" h="1949450">
                  <a:moveTo>
                    <a:pt x="9610044" y="1948998"/>
                  </a:moveTo>
                  <a:lnTo>
                    <a:pt x="0" y="1948998"/>
                  </a:lnTo>
                  <a:lnTo>
                    <a:pt x="0" y="0"/>
                  </a:lnTo>
                  <a:lnTo>
                    <a:pt x="9610044" y="0"/>
                  </a:lnTo>
                  <a:lnTo>
                    <a:pt x="9610044" y="19489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3878" y="6162575"/>
              <a:ext cx="1157146" cy="117982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103857"/>
            <a:ext cx="915352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125" dirty="0">
                <a:solidFill>
                  <a:srgbClr val="215775"/>
                </a:solidFill>
              </a:rPr>
              <a:t>INTRODUCTION</a:t>
            </a:r>
            <a:endParaRPr sz="9950"/>
          </a:p>
        </p:txBody>
      </p:sp>
      <p:sp>
        <p:nvSpPr>
          <p:cNvPr id="12" name="object 12"/>
          <p:cNvSpPr txBox="1"/>
          <p:nvPr/>
        </p:nvSpPr>
        <p:spPr>
          <a:xfrm>
            <a:off x="2142190" y="3396305"/>
            <a:ext cx="9610090" cy="19494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imes New Roman"/>
              <a:cs typeface="Times New Roman"/>
            </a:endParaRPr>
          </a:p>
          <a:p>
            <a:pPr marL="1929130">
              <a:lnSpc>
                <a:spcPct val="100000"/>
              </a:lnSpc>
            </a:pPr>
            <a:r>
              <a:rPr sz="2200" spc="-55" dirty="0">
                <a:solidFill>
                  <a:srgbClr val="215775"/>
                </a:solidFill>
                <a:latin typeface="Lucida Sans Unicode"/>
                <a:cs typeface="Lucida Sans Unicode"/>
              </a:rPr>
              <a:t>A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p</a:t>
            </a:r>
            <a:r>
              <a:rPr sz="2200" spc="114" dirty="0">
                <a:solidFill>
                  <a:srgbClr val="215775"/>
                </a:solidFill>
                <a:latin typeface="Lucida Sans Unicode"/>
                <a:cs typeface="Lucida Sans Unicode"/>
              </a:rPr>
              <a:t>r</a:t>
            </a:r>
            <a:r>
              <a:rPr sz="2200" spc="170" dirty="0">
                <a:solidFill>
                  <a:srgbClr val="215775"/>
                </a:solidFill>
                <a:latin typeface="Lucida Sans Unicode"/>
                <a:cs typeface="Lucida Sans Unicode"/>
              </a:rPr>
              <a:t>o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p</a:t>
            </a:r>
            <a:r>
              <a:rPr sz="2200" spc="170" dirty="0">
                <a:solidFill>
                  <a:srgbClr val="215775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215775"/>
                </a:solidFill>
                <a:latin typeface="Lucida Sans Unicode"/>
                <a:cs typeface="Lucida Sans Unicode"/>
              </a:rPr>
              <a:t>s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d</a:t>
            </a:r>
            <a:r>
              <a:rPr sz="2200" spc="30" dirty="0">
                <a:solidFill>
                  <a:srgbClr val="215775"/>
                </a:solidFill>
                <a:latin typeface="Lucida Sans Unicode"/>
                <a:cs typeface="Lucida Sans Unicode"/>
              </a:rPr>
              <a:t>e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65" dirty="0">
                <a:solidFill>
                  <a:srgbClr val="215775"/>
                </a:solidFill>
                <a:latin typeface="Lucida Sans Unicode"/>
                <a:cs typeface="Lucida Sans Unicode"/>
              </a:rPr>
              <a:t>l</a:t>
            </a:r>
            <a:r>
              <a:rPr sz="2200" spc="-20" dirty="0">
                <a:solidFill>
                  <a:srgbClr val="215775"/>
                </a:solidFill>
                <a:latin typeface="Lucida Sans Unicode"/>
                <a:cs typeface="Lucida Sans Unicode"/>
              </a:rPr>
              <a:t>a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215775"/>
                </a:solidFill>
                <a:latin typeface="Lucida Sans Unicode"/>
                <a:cs typeface="Lucida Sans Unicode"/>
              </a:rPr>
              <a:t>l</a:t>
            </a:r>
            <a:r>
              <a:rPr sz="2200" spc="-48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i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b</a:t>
            </a:r>
            <a:r>
              <a:rPr sz="2200" spc="114" dirty="0">
                <a:solidFill>
                  <a:srgbClr val="215775"/>
                </a:solidFill>
                <a:latin typeface="Lucida Sans Unicode"/>
                <a:cs typeface="Lucida Sans Unicode"/>
              </a:rPr>
              <a:t>r</a:t>
            </a:r>
            <a:r>
              <a:rPr sz="2200" spc="195" dirty="0">
                <a:solidFill>
                  <a:srgbClr val="215775"/>
                </a:solidFill>
                <a:latin typeface="Lucida Sans Unicode"/>
                <a:cs typeface="Lucida Sans Unicode"/>
              </a:rPr>
              <a:t>a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i</a:t>
            </a:r>
            <a:r>
              <a:rPr sz="2200" spc="114" dirty="0">
                <a:solidFill>
                  <a:srgbClr val="215775"/>
                </a:solidFill>
                <a:latin typeface="Lucida Sans Unicode"/>
                <a:cs typeface="Lucida Sans Unicode"/>
              </a:rPr>
              <a:t>r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i</a:t>
            </a:r>
            <a:r>
              <a:rPr sz="2200" spc="245" dirty="0">
                <a:solidFill>
                  <a:srgbClr val="215775"/>
                </a:solidFill>
                <a:latin typeface="Lucida Sans Unicode"/>
                <a:cs typeface="Lucida Sans Unicode"/>
              </a:rPr>
              <a:t>e</a:t>
            </a:r>
            <a:r>
              <a:rPr sz="2200" spc="-260" dirty="0">
                <a:solidFill>
                  <a:srgbClr val="215775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 marL="2234565">
              <a:lnSpc>
                <a:spcPct val="100000"/>
              </a:lnSpc>
              <a:spcBef>
                <a:spcPts val="400"/>
              </a:spcBef>
            </a:pPr>
            <a:r>
              <a:rPr sz="2200" spc="95" dirty="0">
                <a:solidFill>
                  <a:srgbClr val="215775"/>
                </a:solidFill>
                <a:latin typeface="Lucida Sans Unicode"/>
                <a:cs typeface="Lucida Sans Unicode"/>
              </a:rPr>
              <a:t>H</a:t>
            </a:r>
            <a:r>
              <a:rPr sz="2200" spc="170" dirty="0">
                <a:solidFill>
                  <a:srgbClr val="215775"/>
                </a:solidFill>
                <a:latin typeface="Lucida Sans Unicode"/>
                <a:cs typeface="Lucida Sans Unicode"/>
              </a:rPr>
              <a:t>o</a:t>
            </a:r>
            <a:r>
              <a:rPr sz="2200" spc="110" dirty="0">
                <a:solidFill>
                  <a:srgbClr val="215775"/>
                </a:solidFill>
                <a:latin typeface="Lucida Sans Unicode"/>
                <a:cs typeface="Lucida Sans Unicode"/>
              </a:rPr>
              <a:t>u</a:t>
            </a:r>
            <a:r>
              <a:rPr sz="2200" spc="135" dirty="0">
                <a:solidFill>
                  <a:srgbClr val="215775"/>
                </a:solidFill>
                <a:latin typeface="Lucida Sans Unicode"/>
                <a:cs typeface="Lucida Sans Unicode"/>
              </a:rPr>
              <a:t>m</a:t>
            </a:r>
            <a:r>
              <a:rPr sz="2200" spc="30" dirty="0">
                <a:solidFill>
                  <a:srgbClr val="215775"/>
                </a:solidFill>
                <a:latin typeface="Lucida Sans Unicode"/>
                <a:cs typeface="Lucida Sans Unicode"/>
              </a:rPr>
              <a:t>t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305" dirty="0">
                <a:solidFill>
                  <a:srgbClr val="215775"/>
                </a:solidFill>
                <a:latin typeface="Lucida Sans Unicode"/>
                <a:cs typeface="Lucida Sans Unicode"/>
              </a:rPr>
              <a:t>S</a:t>
            </a:r>
            <a:r>
              <a:rPr sz="2200" spc="170" dirty="0">
                <a:solidFill>
                  <a:srgbClr val="215775"/>
                </a:solidFill>
                <a:latin typeface="Lucida Sans Unicode"/>
                <a:cs typeface="Lucida Sans Unicode"/>
              </a:rPr>
              <a:t>o</a:t>
            </a:r>
            <a:r>
              <a:rPr sz="2200" spc="110" dirty="0">
                <a:solidFill>
                  <a:srgbClr val="215775"/>
                </a:solidFill>
                <a:latin typeface="Lucida Sans Unicode"/>
                <a:cs typeface="Lucida Sans Unicode"/>
              </a:rPr>
              <a:t>u</a:t>
            </a:r>
            <a:r>
              <a:rPr sz="2200" spc="-175" dirty="0">
                <a:solidFill>
                  <a:srgbClr val="215775"/>
                </a:solidFill>
                <a:latin typeface="Lucida Sans Unicode"/>
                <a:cs typeface="Lucida Sans Unicode"/>
              </a:rPr>
              <a:t>k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D</a:t>
            </a:r>
            <a:r>
              <a:rPr sz="2200" spc="80" dirty="0">
                <a:solidFill>
                  <a:srgbClr val="215775"/>
                </a:solidFill>
                <a:latin typeface="Lucida Sans Unicode"/>
                <a:cs typeface="Lucida Sans Unicode"/>
              </a:rPr>
              <a:t>j</a:t>
            </a:r>
            <a:r>
              <a:rPr sz="2200" spc="245" dirty="0">
                <a:solidFill>
                  <a:srgbClr val="215775"/>
                </a:solidFill>
                <a:latin typeface="Lucida Sans Unicode"/>
                <a:cs typeface="Lucida Sans Unicode"/>
              </a:rPr>
              <a:t>e</a:t>
            </a:r>
            <a:r>
              <a:rPr sz="2200" spc="114" dirty="0">
                <a:solidFill>
                  <a:srgbClr val="215775"/>
                </a:solidFill>
                <a:latin typeface="Lucida Sans Unicode"/>
                <a:cs typeface="Lucida Sans Unicode"/>
              </a:rPr>
              <a:t>r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b</a:t>
            </a:r>
            <a:r>
              <a:rPr sz="2200" spc="-20" dirty="0">
                <a:solidFill>
                  <a:srgbClr val="215775"/>
                </a:solidFill>
                <a:latin typeface="Lucida Sans Unicode"/>
                <a:cs typeface="Lucida Sans Unicode"/>
              </a:rPr>
              <a:t>a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(</a:t>
            </a:r>
            <a:r>
              <a:rPr sz="2200" spc="-48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d</a:t>
            </a:r>
            <a:r>
              <a:rPr sz="2200" spc="245" dirty="0">
                <a:solidFill>
                  <a:srgbClr val="215775"/>
                </a:solidFill>
                <a:latin typeface="Lucida Sans Unicode"/>
                <a:cs typeface="Lucida Sans Unicode"/>
              </a:rPr>
              <a:t>è</a:t>
            </a:r>
            <a:r>
              <a:rPr sz="2200" spc="-20" dirty="0">
                <a:solidFill>
                  <a:srgbClr val="215775"/>
                </a:solidFill>
                <a:latin typeface="Lucida Sans Unicode"/>
                <a:cs typeface="Lucida Sans Unicode"/>
              </a:rPr>
              <a:t>s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-150" dirty="0">
                <a:solidFill>
                  <a:srgbClr val="215775"/>
                </a:solidFill>
                <a:latin typeface="Lucida Sans Unicode"/>
                <a:cs typeface="Lucida Sans Unicode"/>
              </a:rPr>
              <a:t>l</a:t>
            </a:r>
            <a:r>
              <a:rPr sz="2200" spc="-48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-160" dirty="0">
                <a:solidFill>
                  <a:srgbClr val="215775"/>
                </a:solidFill>
                <a:latin typeface="Lucida Sans Unicode"/>
                <a:cs typeface="Lucida Sans Unicode"/>
              </a:rPr>
              <a:t>'</a:t>
            </a:r>
            <a:r>
              <a:rPr sz="2200" spc="-48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245" dirty="0">
                <a:solidFill>
                  <a:srgbClr val="215775"/>
                </a:solidFill>
                <a:latin typeface="Lucida Sans Unicode"/>
                <a:cs typeface="Lucida Sans Unicode"/>
              </a:rPr>
              <a:t>ét</a:t>
            </a:r>
            <a:r>
              <a:rPr sz="2200" spc="30" dirty="0">
                <a:solidFill>
                  <a:srgbClr val="215775"/>
                </a:solidFill>
                <a:latin typeface="Lucida Sans Unicode"/>
                <a:cs typeface="Lucida Sans Unicode"/>
              </a:rPr>
              <a:t>é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215" dirty="0">
                <a:solidFill>
                  <a:srgbClr val="215775"/>
                </a:solidFill>
                <a:latin typeface="Lucida Sans Unicode"/>
                <a:cs typeface="Lucida Sans Unicode"/>
              </a:rPr>
              <a:t>d</a:t>
            </a:r>
            <a:r>
              <a:rPr sz="2200" spc="30" dirty="0">
                <a:solidFill>
                  <a:srgbClr val="215775"/>
                </a:solidFill>
                <a:latin typeface="Lucida Sans Unicode"/>
                <a:cs typeface="Lucida Sans Unicode"/>
              </a:rPr>
              <a:t>e</a:t>
            </a:r>
            <a:r>
              <a:rPr sz="2200" spc="32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215775"/>
                </a:solidFill>
                <a:latin typeface="Lucida Sans Unicode"/>
                <a:cs typeface="Lucida Sans Unicode"/>
              </a:rPr>
              <a:t>2</a:t>
            </a:r>
            <a:r>
              <a:rPr sz="2200" spc="355" dirty="0">
                <a:solidFill>
                  <a:srgbClr val="215775"/>
                </a:solidFill>
                <a:latin typeface="Lucida Sans Unicode"/>
                <a:cs typeface="Lucida Sans Unicode"/>
              </a:rPr>
              <a:t>0</a:t>
            </a:r>
            <a:r>
              <a:rPr sz="2200" spc="-509" dirty="0">
                <a:solidFill>
                  <a:srgbClr val="215775"/>
                </a:solidFill>
                <a:latin typeface="Lucida Sans Unicode"/>
                <a:cs typeface="Lucida Sans Unicode"/>
              </a:rPr>
              <a:t>1</a:t>
            </a:r>
            <a:r>
              <a:rPr sz="2200" spc="-45" dirty="0">
                <a:solidFill>
                  <a:srgbClr val="215775"/>
                </a:solidFill>
                <a:latin typeface="Lucida Sans Unicode"/>
                <a:cs typeface="Lucida Sans Unicode"/>
              </a:rPr>
              <a:t>8</a:t>
            </a:r>
            <a:r>
              <a:rPr sz="2200" spc="-480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215775"/>
                </a:solidFill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9115" y="6180563"/>
            <a:ext cx="36398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240" dirty="0">
                <a:solidFill>
                  <a:srgbClr val="215775"/>
                </a:solidFill>
                <a:latin typeface="Lucida Sans Unicode"/>
                <a:cs typeface="Lucida Sans Unicode"/>
              </a:rPr>
              <a:t>Libre</a:t>
            </a:r>
            <a:r>
              <a:rPr sz="4000" spc="505" dirty="0">
                <a:solidFill>
                  <a:srgbClr val="215775"/>
                </a:solidFill>
                <a:latin typeface="Lucida Sans Unicode"/>
                <a:cs typeface="Lucida Sans Unicode"/>
              </a:rPr>
              <a:t> </a:t>
            </a:r>
            <a:r>
              <a:rPr sz="4000" spc="325" dirty="0">
                <a:solidFill>
                  <a:srgbClr val="215775"/>
                </a:solidFill>
                <a:latin typeface="Lucida Sans Unicode"/>
                <a:cs typeface="Lucida Sans Unicode"/>
              </a:rPr>
              <a:t>service</a:t>
            </a:r>
            <a:endParaRPr sz="40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7459874"/>
            <a:ext cx="4828324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0098" y="5501098"/>
            <a:ext cx="9267809" cy="47859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46420" y="2981747"/>
            <a:ext cx="3713479" cy="627380"/>
          </a:xfrm>
          <a:prstGeom prst="rect">
            <a:avLst/>
          </a:prstGeom>
          <a:solidFill>
            <a:srgbClr val="215677"/>
          </a:solidFill>
        </p:spPr>
        <p:txBody>
          <a:bodyPr vert="horz" wrap="square" lIns="0" tIns="635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500"/>
              </a:spcBef>
            </a:pPr>
            <a:r>
              <a:rPr sz="2950" b="1" spc="70" dirty="0">
                <a:solidFill>
                  <a:srgbClr val="FFFAFA"/>
                </a:solidFill>
                <a:latin typeface="Arial"/>
                <a:cs typeface="Arial"/>
              </a:rPr>
              <a:t>Clients</a:t>
            </a:r>
            <a:r>
              <a:rPr sz="2950" b="1" spc="-80" dirty="0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sz="2950" b="1" spc="95" dirty="0">
                <a:solidFill>
                  <a:srgbClr val="FFFAFA"/>
                </a:solidFill>
                <a:latin typeface="Arial"/>
                <a:cs typeface="Arial"/>
              </a:rPr>
              <a:t>d'autre</a:t>
            </a:r>
            <a:r>
              <a:rPr sz="2950" b="1" spc="-80" dirty="0">
                <a:solidFill>
                  <a:srgbClr val="FFFAFA"/>
                </a:solidFill>
                <a:latin typeface="Arial"/>
                <a:cs typeface="Arial"/>
              </a:rPr>
              <a:t> </a:t>
            </a:r>
            <a:r>
              <a:rPr sz="2950" b="1" spc="25" dirty="0">
                <a:solidFill>
                  <a:srgbClr val="FFFAFA"/>
                </a:solidFill>
                <a:latin typeface="Arial"/>
                <a:cs typeface="Arial"/>
              </a:rPr>
              <a:t>ville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52474" y="1417422"/>
            <a:ext cx="4222750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160" dirty="0"/>
              <a:t>PROBLÈME</a:t>
            </a:r>
            <a:endParaRPr sz="6950"/>
          </a:p>
        </p:txBody>
      </p:sp>
      <p:sp>
        <p:nvSpPr>
          <p:cNvPr id="5" name="object 5"/>
          <p:cNvSpPr txBox="1"/>
          <p:nvPr/>
        </p:nvSpPr>
        <p:spPr>
          <a:xfrm>
            <a:off x="1941067" y="4003465"/>
            <a:ext cx="3141345" cy="17399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2000" spc="254" dirty="0">
                <a:solidFill>
                  <a:srgbClr val="215677"/>
                </a:solidFill>
                <a:latin typeface="Lucida Sans Unicode"/>
                <a:cs typeface="Lucida Sans Unicode"/>
              </a:rPr>
              <a:t>C</a:t>
            </a:r>
            <a:r>
              <a:rPr sz="2000" spc="-145" dirty="0">
                <a:solidFill>
                  <a:srgbClr val="215677"/>
                </a:solidFill>
                <a:latin typeface="Lucida Sans Unicode"/>
                <a:cs typeface="Lucida Sans Unicode"/>
              </a:rPr>
              <a:t>'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-20" dirty="0">
                <a:solidFill>
                  <a:srgbClr val="215677"/>
                </a:solidFill>
                <a:latin typeface="Lucida Sans Unicode"/>
                <a:cs typeface="Lucida Sans Unicode"/>
              </a:rPr>
              <a:t>a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55" dirty="0">
                <a:solidFill>
                  <a:srgbClr val="215677"/>
                </a:solidFill>
                <a:latin typeface="Lucida Sans Unicode"/>
                <a:cs typeface="Lucida Sans Unicode"/>
              </a:rPr>
              <a:t>g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175" dirty="0">
                <a:solidFill>
                  <a:srgbClr val="215677"/>
                </a:solidFill>
                <a:latin typeface="Lucida Sans Unicode"/>
                <a:cs typeface="Lucida Sans Unicode"/>
              </a:rPr>
              <a:t>a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2500"/>
              </a:lnSpc>
            </a:pPr>
            <a:r>
              <a:rPr sz="2000" spc="-135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b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175" dirty="0">
                <a:solidFill>
                  <a:srgbClr val="215677"/>
                </a:solidFill>
                <a:latin typeface="Lucida Sans Unicode"/>
                <a:cs typeface="Lucida Sans Unicode"/>
              </a:rPr>
              <a:t>a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-180" dirty="0">
                <a:solidFill>
                  <a:srgbClr val="215677"/>
                </a:solidFill>
                <a:latin typeface="Lucida Sans Unicode"/>
                <a:cs typeface="Lucida Sans Unicode"/>
              </a:rPr>
              <a:t>"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-135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b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04" dirty="0">
                <a:solidFill>
                  <a:srgbClr val="215677"/>
                </a:solidFill>
                <a:latin typeface="Lucida Sans Unicode"/>
                <a:cs typeface="Lucida Sans Unicode"/>
              </a:rPr>
              <a:t>v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315" dirty="0">
                <a:solidFill>
                  <a:srgbClr val="215677"/>
                </a:solidFill>
                <a:latin typeface="Lucida Sans Unicode"/>
                <a:cs typeface="Lucida Sans Unicode"/>
              </a:rPr>
              <a:t>c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-160" dirty="0">
                <a:solidFill>
                  <a:srgbClr val="215677"/>
                </a:solidFill>
                <a:latin typeface="Lucida Sans Unicode"/>
                <a:cs typeface="Lucida Sans Unicode"/>
              </a:rPr>
              <a:t>"  </a:t>
            </a:r>
            <a:r>
              <a:rPr sz="2000" spc="175" dirty="0">
                <a:solidFill>
                  <a:srgbClr val="215677"/>
                </a:solidFill>
                <a:latin typeface="Lucida Sans Unicode"/>
                <a:cs typeface="Lucida Sans Unicode"/>
              </a:rPr>
              <a:t>a</a:t>
            </a:r>
            <a:r>
              <a:rPr sz="2000" spc="-95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000" spc="-145" dirty="0">
                <a:solidFill>
                  <a:srgbClr val="215677"/>
                </a:solidFill>
                <a:latin typeface="Lucida Sans Unicode"/>
                <a:cs typeface="Lucida Sans Unicode"/>
              </a:rPr>
              <a:t>'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55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000" spc="-95" dirty="0">
                <a:solidFill>
                  <a:srgbClr val="215677"/>
                </a:solidFill>
                <a:latin typeface="Lucida Sans Unicode"/>
                <a:cs typeface="Lucida Sans Unicode"/>
              </a:rPr>
              <a:t>ù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  </a:t>
            </a:r>
            <a:r>
              <a:rPr sz="2000" spc="90" dirty="0">
                <a:solidFill>
                  <a:srgbClr val="215677"/>
                </a:solidFill>
                <a:latin typeface="Lucida Sans Unicode"/>
                <a:cs typeface="Lucida Sans Unicode"/>
              </a:rPr>
              <a:t>gens</a:t>
            </a:r>
            <a:r>
              <a:rPr sz="20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0" dirty="0">
                <a:solidFill>
                  <a:srgbClr val="215677"/>
                </a:solidFill>
                <a:latin typeface="Lucida Sans Unicode"/>
                <a:cs typeface="Lucida Sans Unicode"/>
              </a:rPr>
              <a:t>arrivent</a:t>
            </a:r>
            <a:r>
              <a:rPr sz="2000" spc="28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10" dirty="0">
                <a:solidFill>
                  <a:srgbClr val="215677"/>
                </a:solidFill>
                <a:latin typeface="Lucida Sans Unicode"/>
                <a:cs typeface="Lucida Sans Unicode"/>
              </a:rPr>
              <a:t>de</a:t>
            </a: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longues</a:t>
            </a:r>
            <a:r>
              <a:rPr sz="2000" spc="26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65" dirty="0">
                <a:solidFill>
                  <a:srgbClr val="215677"/>
                </a:solidFill>
                <a:latin typeface="Lucida Sans Unicode"/>
                <a:cs typeface="Lucida Sans Unicode"/>
              </a:rPr>
              <a:t>distances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06998" y="2981747"/>
            <a:ext cx="3472179" cy="627380"/>
          </a:xfrm>
          <a:prstGeom prst="rect">
            <a:avLst/>
          </a:prstGeom>
          <a:solidFill>
            <a:srgbClr val="215677"/>
          </a:solidFill>
        </p:spPr>
        <p:txBody>
          <a:bodyPr vert="horz" wrap="square" lIns="0" tIns="635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00"/>
              </a:spcBef>
            </a:pPr>
            <a:r>
              <a:rPr sz="2950" b="1" spc="70" dirty="0">
                <a:solidFill>
                  <a:srgbClr val="FFFFFF"/>
                </a:solidFill>
                <a:latin typeface="Arial"/>
                <a:cs typeface="Arial"/>
              </a:rPr>
              <a:t>Clients</a:t>
            </a:r>
            <a:r>
              <a:rPr sz="29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5" dirty="0">
                <a:solidFill>
                  <a:srgbClr val="FFFFFF"/>
                </a:solidFill>
                <a:latin typeface="Arial"/>
                <a:cs typeface="Arial"/>
              </a:rPr>
              <a:t>occupés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1067" y="4000759"/>
            <a:ext cx="6250305" cy="13970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2000" spc="165" dirty="0">
                <a:solidFill>
                  <a:srgbClr val="215677"/>
                </a:solidFill>
                <a:latin typeface="Lucida Sans Unicode"/>
                <a:cs typeface="Lucida Sans Unicode"/>
              </a:rPr>
              <a:t>Beaucoup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5" dirty="0">
                <a:solidFill>
                  <a:srgbClr val="215677"/>
                </a:solidFill>
                <a:latin typeface="Lucida Sans Unicode"/>
                <a:cs typeface="Lucida Sans Unicode"/>
              </a:rPr>
              <a:t>des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5" dirty="0">
                <a:solidFill>
                  <a:srgbClr val="215677"/>
                </a:solidFill>
                <a:latin typeface="Lucida Sans Unicode"/>
                <a:cs typeface="Lucida Sans Unicode"/>
              </a:rPr>
              <a:t>client</a:t>
            </a:r>
            <a:r>
              <a:rPr sz="2000" spc="29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0" dirty="0">
                <a:solidFill>
                  <a:srgbClr val="215677"/>
                </a:solidFill>
                <a:latin typeface="Lucida Sans Unicode"/>
                <a:cs typeface="Lucida Sans Unicode"/>
              </a:rPr>
              <a:t>travaillent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-100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20" dirty="0">
                <a:solidFill>
                  <a:srgbClr val="215677"/>
                </a:solidFill>
                <a:latin typeface="Lucida Sans Unicode"/>
                <a:cs typeface="Lucida Sans Unicode"/>
              </a:rPr>
              <a:t>ls</a:t>
            </a:r>
            <a:r>
              <a:rPr sz="2000" spc="29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85" dirty="0">
                <a:solidFill>
                  <a:srgbClr val="215677"/>
                </a:solidFill>
                <a:latin typeface="Lucida Sans Unicode"/>
                <a:cs typeface="Lucida Sans Unicode"/>
              </a:rPr>
              <a:t>nous</a:t>
            </a:r>
            <a:endParaRPr sz="20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2500"/>
              </a:lnSpc>
            </a:pPr>
            <a:r>
              <a:rPr sz="2000" spc="130" dirty="0">
                <a:solidFill>
                  <a:srgbClr val="215677"/>
                </a:solidFill>
                <a:latin typeface="Lucida Sans Unicode"/>
                <a:cs typeface="Lucida Sans Unicode"/>
              </a:rPr>
              <a:t>donnent</a:t>
            </a:r>
            <a:r>
              <a:rPr sz="2000" spc="27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5" dirty="0">
                <a:solidFill>
                  <a:srgbClr val="215677"/>
                </a:solidFill>
                <a:latin typeface="Lucida Sans Unicode"/>
                <a:cs typeface="Lucida Sans Unicode"/>
              </a:rPr>
              <a:t>un</a:t>
            </a:r>
            <a:r>
              <a:rPr sz="2000" spc="27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10" dirty="0">
                <a:solidFill>
                  <a:srgbClr val="215677"/>
                </a:solidFill>
                <a:latin typeface="Lucida Sans Unicode"/>
                <a:cs typeface="Lucida Sans Unicode"/>
              </a:rPr>
              <a:t>feuilles</a:t>
            </a:r>
            <a:r>
              <a:rPr sz="20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60" dirty="0">
                <a:solidFill>
                  <a:srgbClr val="215677"/>
                </a:solidFill>
                <a:latin typeface="Lucida Sans Unicode"/>
                <a:cs typeface="Lucida Sans Unicode"/>
              </a:rPr>
              <a:t>contenant</a:t>
            </a:r>
            <a:r>
              <a:rPr sz="2000" spc="27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leurs</a:t>
            </a:r>
            <a:r>
              <a:rPr sz="2000" spc="28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5" dirty="0">
                <a:solidFill>
                  <a:srgbClr val="215677"/>
                </a:solidFill>
                <a:latin typeface="Lucida Sans Unicode"/>
                <a:cs typeface="Lucida Sans Unicode"/>
              </a:rPr>
              <a:t>besoins </a:t>
            </a:r>
            <a:r>
              <a:rPr sz="2000" spc="-62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155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-90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è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175" dirty="0">
                <a:solidFill>
                  <a:srgbClr val="215677"/>
                </a:solidFill>
                <a:latin typeface="Lucida Sans Unicode"/>
                <a:cs typeface="Lucida Sans Unicode"/>
              </a:rPr>
              <a:t>a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u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-100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00" dirty="0">
                <a:solidFill>
                  <a:srgbClr val="215677"/>
                </a:solidFill>
                <a:latin typeface="Lucida Sans Unicode"/>
                <a:cs typeface="Lucida Sans Unicode"/>
              </a:rPr>
              <a:t>n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t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155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000" spc="95" dirty="0">
                <a:solidFill>
                  <a:srgbClr val="215677"/>
                </a:solidFill>
                <a:latin typeface="Lucida Sans Unicode"/>
                <a:cs typeface="Lucida Sans Unicode"/>
              </a:rPr>
              <a:t>i</a:t>
            </a:r>
            <a:r>
              <a:rPr sz="2000" spc="-90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155" dirty="0">
                <a:solidFill>
                  <a:srgbClr val="215677"/>
                </a:solidFill>
                <a:latin typeface="Lucida Sans Unicode"/>
                <a:cs typeface="Lucida Sans Unicode"/>
              </a:rPr>
              <a:t>o</a:t>
            </a:r>
            <a:r>
              <a:rPr sz="2000" spc="-80" dirty="0">
                <a:solidFill>
                  <a:srgbClr val="215677"/>
                </a:solidFill>
                <a:latin typeface="Lucida Sans Unicode"/>
                <a:cs typeface="Lucida Sans Unicode"/>
              </a:rPr>
              <a:t>r  </a:t>
            </a:r>
            <a:r>
              <a:rPr sz="2000" spc="45" dirty="0">
                <a:solidFill>
                  <a:srgbClr val="215677"/>
                </a:solidFill>
                <a:latin typeface="Lucida Sans Unicode"/>
                <a:cs typeface="Lucida Sans Unicode"/>
              </a:rPr>
              <a:t>le</a:t>
            </a:r>
            <a:r>
              <a:rPr sz="2000" spc="28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35" dirty="0">
                <a:solidFill>
                  <a:srgbClr val="215677"/>
                </a:solidFill>
                <a:latin typeface="Lucida Sans Unicode"/>
                <a:cs typeface="Lucida Sans Unicode"/>
              </a:rPr>
              <a:t>prendre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25" dirty="0">
                <a:solidFill>
                  <a:srgbClr val="215677"/>
                </a:solidFill>
                <a:latin typeface="Lucida Sans Unicode"/>
                <a:cs typeface="Lucida Sans Unicode"/>
              </a:rPr>
              <a:t>et</a:t>
            </a:r>
            <a:r>
              <a:rPr sz="2000" spc="28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55" dirty="0">
                <a:solidFill>
                  <a:srgbClr val="215677"/>
                </a:solidFill>
                <a:latin typeface="Lucida Sans Unicode"/>
                <a:cs typeface="Lucida Sans Unicode"/>
              </a:rPr>
              <a:t>payer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58717" y="2694116"/>
            <a:ext cx="4754245" cy="1151255"/>
          </a:xfrm>
          <a:prstGeom prst="rect">
            <a:avLst/>
          </a:prstGeom>
          <a:solidFill>
            <a:srgbClr val="215677"/>
          </a:solidFill>
        </p:spPr>
        <p:txBody>
          <a:bodyPr vert="horz" wrap="square" lIns="0" tIns="17145" rIns="0" bIns="0" rtlCol="0">
            <a:spAutoFit/>
          </a:bodyPr>
          <a:lstStyle/>
          <a:p>
            <a:pPr marL="1184275" marR="424180" indent="-753110">
              <a:lnSpc>
                <a:spcPts val="4050"/>
              </a:lnSpc>
              <a:spcBef>
                <a:spcPts val="135"/>
              </a:spcBef>
            </a:pPr>
            <a:r>
              <a:rPr sz="2950" b="1" spc="95" dirty="0">
                <a:solidFill>
                  <a:srgbClr val="FFFFFF"/>
                </a:solidFill>
                <a:latin typeface="Arial"/>
                <a:cs typeface="Arial"/>
              </a:rPr>
              <a:t>Surpeuplement</a:t>
            </a:r>
            <a:r>
              <a:rPr sz="29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5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9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25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95" dirty="0">
                <a:solidFill>
                  <a:srgbClr val="FFFFFF"/>
                </a:solidFill>
                <a:latin typeface="Arial"/>
                <a:cs typeface="Arial"/>
              </a:rPr>
              <a:t>bibliothèque</a:t>
            </a:r>
            <a:endParaRPr sz="2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96094" y="4003465"/>
            <a:ext cx="2957830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0280" marR="109220" indent="-761365">
              <a:lnSpc>
                <a:spcPct val="112500"/>
              </a:lnSpc>
              <a:spcBef>
                <a:spcPts val="95"/>
              </a:spcBef>
            </a:pPr>
            <a:r>
              <a:rPr sz="2000" spc="140" dirty="0">
                <a:solidFill>
                  <a:srgbClr val="215677"/>
                </a:solidFill>
                <a:latin typeface="Lucida Sans Unicode"/>
                <a:cs typeface="Lucida Sans Unicode"/>
              </a:rPr>
              <a:t>Surtout</a:t>
            </a:r>
            <a:r>
              <a:rPr sz="2000" spc="26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45" dirty="0">
                <a:solidFill>
                  <a:srgbClr val="215677"/>
                </a:solidFill>
                <a:latin typeface="Lucida Sans Unicode"/>
                <a:cs typeface="Lucida Sans Unicode"/>
              </a:rPr>
              <a:t>pendant</a:t>
            </a:r>
            <a:r>
              <a:rPr sz="2000" spc="265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20" dirty="0">
                <a:solidFill>
                  <a:srgbClr val="215677"/>
                </a:solidFill>
                <a:latin typeface="Lucida Sans Unicode"/>
                <a:cs typeface="Lucida Sans Unicode"/>
              </a:rPr>
              <a:t>la </a:t>
            </a:r>
            <a:r>
              <a:rPr sz="2000" spc="-62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45" dirty="0">
                <a:solidFill>
                  <a:srgbClr val="215677"/>
                </a:solidFill>
                <a:latin typeface="Lucida Sans Unicode"/>
                <a:cs typeface="Lucida Sans Unicode"/>
              </a:rPr>
              <a:t>rentrée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d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è</a:t>
            </a:r>
            <a:r>
              <a:rPr sz="2000" spc="-15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60" dirty="0">
                <a:solidFill>
                  <a:srgbClr val="215677"/>
                </a:solidFill>
                <a:latin typeface="Lucida Sans Unicode"/>
                <a:cs typeface="Lucida Sans Unicode"/>
              </a:rPr>
              <a:t>l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-660" dirty="0">
                <a:solidFill>
                  <a:srgbClr val="215677"/>
                </a:solidFill>
                <a:latin typeface="Lucida Sans Unicode"/>
                <a:cs typeface="Lucida Sans Unicode"/>
              </a:rPr>
              <a:t>1</a:t>
            </a:r>
            <a:r>
              <a:rPr sz="2000" spc="-44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-90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90" dirty="0">
                <a:solidFill>
                  <a:srgbClr val="215677"/>
                </a:solidFill>
                <a:latin typeface="Lucida Sans Unicode"/>
                <a:cs typeface="Lucida Sans Unicode"/>
              </a:rPr>
              <a:t> </a:t>
            </a:r>
            <a:r>
              <a:rPr sz="2000" spc="180" dirty="0">
                <a:solidFill>
                  <a:srgbClr val="215677"/>
                </a:solidFill>
                <a:latin typeface="Lucida Sans Unicode"/>
                <a:cs typeface="Lucida Sans Unicode"/>
              </a:rPr>
              <a:t>s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p</a:t>
            </a:r>
            <a:r>
              <a:rPr sz="2000" spc="220" dirty="0">
                <a:solidFill>
                  <a:srgbClr val="215677"/>
                </a:solidFill>
                <a:latin typeface="Lucida Sans Unicode"/>
                <a:cs typeface="Lucida Sans Unicode"/>
              </a:rPr>
              <a:t>te</a:t>
            </a:r>
            <a:r>
              <a:rPr sz="2000" spc="125" dirty="0">
                <a:solidFill>
                  <a:srgbClr val="215677"/>
                </a:solidFill>
                <a:latin typeface="Lucida Sans Unicode"/>
                <a:cs typeface="Lucida Sans Unicode"/>
              </a:rPr>
              <a:t>m</a:t>
            </a:r>
            <a:r>
              <a:rPr sz="2000" spc="195" dirty="0">
                <a:solidFill>
                  <a:srgbClr val="215677"/>
                </a:solidFill>
                <a:latin typeface="Lucida Sans Unicode"/>
                <a:cs typeface="Lucida Sans Unicode"/>
              </a:rPr>
              <a:t>b</a:t>
            </a:r>
            <a:r>
              <a:rPr sz="2000" spc="105" dirty="0">
                <a:solidFill>
                  <a:srgbClr val="215677"/>
                </a:solidFill>
                <a:latin typeface="Lucida Sans Unicode"/>
                <a:cs typeface="Lucida Sans Unicode"/>
              </a:rPr>
              <a:t>r</a:t>
            </a:r>
            <a:r>
              <a:rPr sz="2000" spc="25" dirty="0">
                <a:solidFill>
                  <a:srgbClr val="215677"/>
                </a:solidFill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4854" y="0"/>
            <a:ext cx="3793144" cy="29845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1835" y="6507253"/>
            <a:ext cx="2471588" cy="37797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5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912" y="1386498"/>
            <a:ext cx="13084086" cy="8900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"/>
            <a:ext cx="5097368" cy="5981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3164" y="4785755"/>
            <a:ext cx="7705724" cy="3676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07402" y="3553004"/>
            <a:ext cx="4944745" cy="1278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200" spc="840" dirty="0">
                <a:solidFill>
                  <a:srgbClr val="FFFFFF"/>
                </a:solidFill>
              </a:rPr>
              <a:t>S</a:t>
            </a:r>
            <a:r>
              <a:rPr sz="8200" spc="-145" dirty="0">
                <a:solidFill>
                  <a:srgbClr val="FFFFFF"/>
                </a:solidFill>
              </a:rPr>
              <a:t>O</a:t>
            </a:r>
            <a:r>
              <a:rPr sz="8200" spc="-85" dirty="0">
                <a:solidFill>
                  <a:srgbClr val="FFFFFF"/>
                </a:solidFill>
              </a:rPr>
              <a:t>L</a:t>
            </a:r>
            <a:r>
              <a:rPr sz="8200" spc="80" dirty="0">
                <a:solidFill>
                  <a:srgbClr val="FFFFFF"/>
                </a:solidFill>
              </a:rPr>
              <a:t>U</a:t>
            </a:r>
            <a:r>
              <a:rPr sz="8200" spc="-555" dirty="0">
                <a:solidFill>
                  <a:srgbClr val="FFFFFF"/>
                </a:solidFill>
              </a:rPr>
              <a:t>T</a:t>
            </a:r>
            <a:r>
              <a:rPr sz="8200" spc="994" dirty="0">
                <a:solidFill>
                  <a:srgbClr val="FFFFFF"/>
                </a:solidFill>
              </a:rPr>
              <a:t>I</a:t>
            </a:r>
            <a:r>
              <a:rPr sz="8200" spc="-145" dirty="0">
                <a:solidFill>
                  <a:srgbClr val="FFFFFF"/>
                </a:solidFill>
              </a:rPr>
              <a:t>O</a:t>
            </a:r>
            <a:r>
              <a:rPr sz="8200" spc="-860" dirty="0">
                <a:solidFill>
                  <a:srgbClr val="FFFFFF"/>
                </a:solidFill>
              </a:rPr>
              <a:t>N</a:t>
            </a:r>
            <a:endParaRPr sz="8200"/>
          </a:p>
        </p:txBody>
      </p:sp>
      <p:sp>
        <p:nvSpPr>
          <p:cNvPr id="7" name="object 7"/>
          <p:cNvSpPr txBox="1"/>
          <p:nvPr/>
        </p:nvSpPr>
        <p:spPr>
          <a:xfrm>
            <a:off x="2707402" y="5040031"/>
            <a:ext cx="5568315" cy="305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" algn="just">
              <a:lnSpc>
                <a:spcPct val="114300"/>
              </a:lnSpc>
              <a:spcBef>
                <a:spcPts val="100"/>
              </a:spcBef>
            </a:pPr>
            <a:r>
              <a:rPr sz="2900" spc="390" dirty="0">
                <a:solidFill>
                  <a:srgbClr val="F5FFF5"/>
                </a:solidFill>
                <a:latin typeface="Lucida Sans Unicode"/>
                <a:cs typeface="Lucida Sans Unicode"/>
              </a:rPr>
              <a:t>S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315" dirty="0">
                <a:solidFill>
                  <a:srgbClr val="F5FFF5"/>
                </a:solidFill>
                <a:latin typeface="Lucida Sans Unicode"/>
                <a:cs typeface="Lucida Sans Unicode"/>
              </a:rPr>
              <a:t>t</a:t>
            </a:r>
            <a:r>
              <a:rPr sz="2900" spc="3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25" dirty="0">
                <a:solidFill>
                  <a:srgbClr val="F5FFF5"/>
                </a:solidFill>
                <a:latin typeface="Lucida Sans Unicode"/>
                <a:cs typeface="Lucida Sans Unicode"/>
              </a:rPr>
              <a:t>w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-10" dirty="0">
                <a:solidFill>
                  <a:srgbClr val="F5FFF5"/>
                </a:solidFill>
                <a:latin typeface="Lucida Sans Unicode"/>
                <a:cs typeface="Lucida Sans Unicode"/>
              </a:rPr>
              <a:t>b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-195" dirty="0">
                <a:solidFill>
                  <a:srgbClr val="F5FFF5"/>
                </a:solidFill>
                <a:latin typeface="Lucida Sans Unicode"/>
                <a:cs typeface="Lucida Sans Unicode"/>
              </a:rPr>
              <a:t>-</a:t>
            </a:r>
            <a:r>
              <a:rPr sz="2900" spc="-63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440" dirty="0">
                <a:solidFill>
                  <a:srgbClr val="F5FFF5"/>
                </a:solidFill>
                <a:latin typeface="Lucida Sans Unicode"/>
                <a:cs typeface="Lucida Sans Unicode"/>
              </a:rPr>
              <a:t>c</a:t>
            </a:r>
            <a:r>
              <a:rPr sz="290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o</a:t>
            </a:r>
            <a:r>
              <a:rPr sz="2900" spc="160" dirty="0">
                <a:solidFill>
                  <a:srgbClr val="F5FFF5"/>
                </a:solidFill>
                <a:latin typeface="Lucida Sans Unicode"/>
                <a:cs typeface="Lucida Sans Unicode"/>
              </a:rPr>
              <a:t>mm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00" spc="440" dirty="0">
                <a:solidFill>
                  <a:srgbClr val="F5FFF5"/>
                </a:solidFill>
                <a:latin typeface="Lucida Sans Unicode"/>
                <a:cs typeface="Lucida Sans Unicode"/>
              </a:rPr>
              <a:t>c</a:t>
            </a:r>
            <a:r>
              <a:rPr sz="2900" spc="3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70" dirty="0">
                <a:solidFill>
                  <a:srgbClr val="F5FFF5"/>
                </a:solidFill>
                <a:latin typeface="Lucida Sans Unicode"/>
                <a:cs typeface="Lucida Sans Unicode"/>
              </a:rPr>
              <a:t>p</a:t>
            </a:r>
            <a:r>
              <a:rPr sz="290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o</a:t>
            </a:r>
            <a:r>
              <a:rPr sz="2900" spc="135" dirty="0">
                <a:solidFill>
                  <a:srgbClr val="F5FFF5"/>
                </a:solidFill>
                <a:latin typeface="Lucida Sans Unicode"/>
                <a:cs typeface="Lucida Sans Unicode"/>
              </a:rPr>
              <a:t>u</a:t>
            </a:r>
            <a:r>
              <a:rPr sz="2900" spc="-120" dirty="0">
                <a:solidFill>
                  <a:srgbClr val="F5FFF5"/>
                </a:solidFill>
                <a:latin typeface="Lucida Sans Unicode"/>
                <a:cs typeface="Lucida Sans Unicode"/>
              </a:rPr>
              <a:t>r  </a:t>
            </a:r>
            <a:r>
              <a:rPr sz="2900" spc="185" dirty="0">
                <a:solidFill>
                  <a:srgbClr val="F5FFF5"/>
                </a:solidFill>
                <a:latin typeface="Lucida Sans Unicode"/>
                <a:cs typeface="Lucida Sans Unicode"/>
              </a:rPr>
              <a:t>faciliter</a:t>
            </a:r>
            <a:r>
              <a:rPr sz="2900" spc="409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0" dirty="0">
                <a:solidFill>
                  <a:srgbClr val="F5FFF5"/>
                </a:solidFill>
                <a:latin typeface="Lucida Sans Unicode"/>
                <a:cs typeface="Lucida Sans Unicode"/>
              </a:rPr>
              <a:t>la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160" dirty="0">
                <a:solidFill>
                  <a:srgbClr val="F5FFF5"/>
                </a:solidFill>
                <a:latin typeface="Lucida Sans Unicode"/>
                <a:cs typeface="Lucida Sans Unicode"/>
              </a:rPr>
              <a:t>gestion</a:t>
            </a:r>
            <a:r>
              <a:rPr sz="2900" spc="409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180" dirty="0">
                <a:solidFill>
                  <a:srgbClr val="F5FFF5"/>
                </a:solidFill>
                <a:latin typeface="Lucida Sans Unicode"/>
                <a:cs typeface="Lucida Sans Unicode"/>
              </a:rPr>
              <a:t>des</a:t>
            </a:r>
            <a:endParaRPr sz="29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14300"/>
              </a:lnSpc>
            </a:pPr>
            <a:r>
              <a:rPr sz="2900" spc="204" dirty="0">
                <a:solidFill>
                  <a:srgbClr val="F5FFF5"/>
                </a:solidFill>
                <a:latin typeface="Lucida Sans Unicode"/>
                <a:cs typeface="Lucida Sans Unicode"/>
              </a:rPr>
              <a:t>commande </a:t>
            </a:r>
            <a:r>
              <a:rPr sz="290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en </a:t>
            </a:r>
            <a:r>
              <a:rPr sz="2900" spc="155" dirty="0">
                <a:solidFill>
                  <a:srgbClr val="F5FFF5"/>
                </a:solidFill>
                <a:latin typeface="Lucida Sans Unicode"/>
                <a:cs typeface="Lucida Sans Unicode"/>
              </a:rPr>
              <a:t>point </a:t>
            </a:r>
            <a:r>
              <a:rPr sz="2900" spc="150" dirty="0">
                <a:solidFill>
                  <a:srgbClr val="F5FFF5"/>
                </a:solidFill>
                <a:latin typeface="Lucida Sans Unicode"/>
                <a:cs typeface="Lucida Sans Unicode"/>
              </a:rPr>
              <a:t>de vue </a:t>
            </a:r>
            <a:r>
              <a:rPr sz="2900" spc="15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-35" dirty="0">
                <a:solidFill>
                  <a:srgbClr val="F5FFF5"/>
                </a:solidFill>
                <a:latin typeface="Lucida Sans Unicode"/>
                <a:cs typeface="Lucida Sans Unicode"/>
              </a:rPr>
              <a:t>s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160" dirty="0">
                <a:solidFill>
                  <a:srgbClr val="F5FFF5"/>
                </a:solidFill>
                <a:latin typeface="Lucida Sans Unicode"/>
                <a:cs typeface="Lucida Sans Unicode"/>
              </a:rPr>
              <a:t>m</a:t>
            </a:r>
            <a:r>
              <a:rPr sz="2900" spc="270" dirty="0">
                <a:solidFill>
                  <a:srgbClr val="F5FFF5"/>
                </a:solidFill>
                <a:latin typeface="Lucida Sans Unicode"/>
                <a:cs typeface="Lucida Sans Unicode"/>
              </a:rPr>
              <a:t>p</a:t>
            </a:r>
            <a:r>
              <a:rPr sz="290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o</a:t>
            </a:r>
            <a:r>
              <a:rPr sz="2900" spc="370" dirty="0">
                <a:solidFill>
                  <a:srgbClr val="F5FFF5"/>
                </a:solidFill>
                <a:latin typeface="Lucida Sans Unicode"/>
                <a:cs typeface="Lucida Sans Unicode"/>
              </a:rPr>
              <a:t>y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é</a:t>
            </a:r>
            <a:r>
              <a:rPr sz="2900" spc="-35" dirty="0">
                <a:solidFill>
                  <a:srgbClr val="F5FFF5"/>
                </a:solidFill>
                <a:latin typeface="Lucida Sans Unicode"/>
                <a:cs typeface="Lucida Sans Unicode"/>
              </a:rPr>
              <a:t>s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70" dirty="0">
                <a:solidFill>
                  <a:srgbClr val="F5FFF5"/>
                </a:solidFill>
                <a:latin typeface="Lucida Sans Unicode"/>
                <a:cs typeface="Lucida Sans Unicode"/>
              </a:rPr>
              <a:t>d</a:t>
            </a:r>
            <a:r>
              <a:rPr sz="2900" spc="3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-20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-63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270" dirty="0">
                <a:solidFill>
                  <a:srgbClr val="F5FFF5"/>
                </a:solidFill>
                <a:latin typeface="Lucida Sans Unicode"/>
                <a:cs typeface="Lucida Sans Unicode"/>
              </a:rPr>
              <a:t>b</a:t>
            </a:r>
            <a:r>
              <a:rPr sz="2900" spc="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00" spc="240" dirty="0">
                <a:solidFill>
                  <a:srgbClr val="F5FFF5"/>
                </a:solidFill>
                <a:latin typeface="Lucida Sans Unicode"/>
                <a:cs typeface="Lucida Sans Unicode"/>
              </a:rPr>
              <a:t>a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3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30" dirty="0">
                <a:solidFill>
                  <a:srgbClr val="F5FFF5"/>
                </a:solidFill>
                <a:latin typeface="Lucida Sans Unicode"/>
                <a:cs typeface="Lucida Sans Unicode"/>
              </a:rPr>
              <a:t>t  </a:t>
            </a:r>
            <a:r>
              <a:rPr sz="290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f</a:t>
            </a:r>
            <a:r>
              <a:rPr sz="2900" spc="240" dirty="0">
                <a:solidFill>
                  <a:srgbClr val="F5FFF5"/>
                </a:solidFill>
                <a:latin typeface="Lucida Sans Unicode"/>
                <a:cs typeface="Lucida Sans Unicode"/>
              </a:rPr>
              <a:t>a</a:t>
            </a:r>
            <a:r>
              <a:rPr sz="2900" spc="440" dirty="0">
                <a:solidFill>
                  <a:srgbClr val="F5FFF5"/>
                </a:solidFill>
                <a:latin typeface="Lucida Sans Unicode"/>
                <a:cs typeface="Lucida Sans Unicode"/>
              </a:rPr>
              <a:t>c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130" dirty="0">
                <a:solidFill>
                  <a:srgbClr val="F5FFF5"/>
                </a:solidFill>
                <a:latin typeface="Lucida Sans Unicode"/>
                <a:cs typeface="Lucida Sans Unicode"/>
              </a:rPr>
              <a:t>i</a:t>
            </a:r>
            <a:r>
              <a:rPr sz="2900" spc="315" dirty="0">
                <a:solidFill>
                  <a:srgbClr val="F5FFF5"/>
                </a:solidFill>
                <a:latin typeface="Lucida Sans Unicode"/>
                <a:cs typeface="Lucida Sans Unicode"/>
              </a:rPr>
              <a:t>t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-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-20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-63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-210" dirty="0">
                <a:solidFill>
                  <a:srgbClr val="F5FFF5"/>
                </a:solidFill>
                <a:latin typeface="Lucida Sans Unicode"/>
                <a:cs typeface="Lucida Sans Unicode"/>
              </a:rPr>
              <a:t>'</a:t>
            </a:r>
            <a:r>
              <a:rPr sz="2900" spc="-63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40" dirty="0">
                <a:solidFill>
                  <a:srgbClr val="F5FFF5"/>
                </a:solidFill>
                <a:latin typeface="Lucida Sans Unicode"/>
                <a:cs typeface="Lucida Sans Unicode"/>
              </a:rPr>
              <a:t>a</a:t>
            </a:r>
            <a:r>
              <a:rPr sz="2900" spc="440" dirty="0">
                <a:solidFill>
                  <a:srgbClr val="F5FFF5"/>
                </a:solidFill>
                <a:latin typeface="Lucida Sans Unicode"/>
                <a:cs typeface="Lucida Sans Unicode"/>
              </a:rPr>
              <a:t>c</a:t>
            </a:r>
            <a:r>
              <a:rPr sz="2900" spc="135" dirty="0">
                <a:solidFill>
                  <a:srgbClr val="F5FFF5"/>
                </a:solidFill>
                <a:latin typeface="Lucida Sans Unicode"/>
                <a:cs typeface="Lucida Sans Unicode"/>
              </a:rPr>
              <a:t>h</a:t>
            </a:r>
            <a:r>
              <a:rPr sz="2900" spc="240" dirty="0">
                <a:solidFill>
                  <a:srgbClr val="F5FFF5"/>
                </a:solidFill>
                <a:latin typeface="Lucida Sans Unicode"/>
                <a:cs typeface="Lucida Sans Unicode"/>
              </a:rPr>
              <a:t>a</a:t>
            </a:r>
            <a:r>
              <a:rPr sz="2900" spc="35" dirty="0">
                <a:solidFill>
                  <a:srgbClr val="F5FFF5"/>
                </a:solidFill>
                <a:latin typeface="Lucida Sans Unicode"/>
                <a:cs typeface="Lucida Sans Unicode"/>
              </a:rPr>
              <a:t>t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270" dirty="0">
                <a:solidFill>
                  <a:srgbClr val="F5FFF5"/>
                </a:solidFill>
                <a:latin typeface="Lucida Sans Unicode"/>
                <a:cs typeface="Lucida Sans Unicode"/>
              </a:rPr>
              <a:t>p</a:t>
            </a:r>
            <a:r>
              <a:rPr sz="290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o</a:t>
            </a:r>
            <a:r>
              <a:rPr sz="2900" spc="135" dirty="0">
                <a:solidFill>
                  <a:srgbClr val="F5FFF5"/>
                </a:solidFill>
                <a:latin typeface="Lucida Sans Unicode"/>
                <a:cs typeface="Lucida Sans Unicode"/>
              </a:rPr>
              <a:t>u</a:t>
            </a:r>
            <a:r>
              <a:rPr sz="2900" spc="-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0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0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l</a:t>
            </a:r>
            <a:r>
              <a:rPr sz="2900" spc="310" dirty="0">
                <a:solidFill>
                  <a:srgbClr val="F5FFF5"/>
                </a:solidFill>
                <a:latin typeface="Lucida Sans Unicode"/>
                <a:cs typeface="Lucida Sans Unicode"/>
              </a:rPr>
              <a:t>e</a:t>
            </a:r>
            <a:r>
              <a:rPr sz="2900" spc="-35" dirty="0">
                <a:solidFill>
                  <a:srgbClr val="F5FFF5"/>
                </a:solidFill>
                <a:latin typeface="Lucida Sans Unicode"/>
                <a:cs typeface="Lucida Sans Unicode"/>
              </a:rPr>
              <a:t>s</a:t>
            </a:r>
            <a:endParaRPr sz="2900">
              <a:latin typeface="Lucida Sans Unicode"/>
              <a:cs typeface="Lucida Sans Unicode"/>
            </a:endParaRPr>
          </a:p>
          <a:p>
            <a:pPr marL="12700" algn="just">
              <a:lnSpc>
                <a:spcPct val="100000"/>
              </a:lnSpc>
              <a:spcBef>
                <a:spcPts val="495"/>
              </a:spcBef>
            </a:pPr>
            <a:r>
              <a:rPr sz="2900" spc="190" dirty="0">
                <a:solidFill>
                  <a:srgbClr val="F5FFF5"/>
                </a:solidFill>
                <a:latin typeface="Lucida Sans Unicode"/>
                <a:cs typeface="Lucida Sans Unicode"/>
              </a:rPr>
              <a:t>client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" y="5775920"/>
              <a:ext cx="18288908" cy="45110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5510" y="8765585"/>
              <a:ext cx="4124324" cy="438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190" y="8765585"/>
              <a:ext cx="4124324" cy="4381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468" y="8765585"/>
              <a:ext cx="4124324" cy="4381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7868" y="3639032"/>
              <a:ext cx="8803640" cy="5121275"/>
            </a:xfrm>
            <a:custGeom>
              <a:avLst/>
              <a:gdLst/>
              <a:ahLst/>
              <a:cxnLst/>
              <a:rect l="l" t="t" r="r" b="b"/>
              <a:pathLst>
                <a:path w="8803640" h="5121275">
                  <a:moveTo>
                    <a:pt x="4113187" y="1024585"/>
                  </a:moveTo>
                  <a:lnTo>
                    <a:pt x="3081172" y="1024585"/>
                  </a:lnTo>
                  <a:lnTo>
                    <a:pt x="3080067" y="976363"/>
                  </a:lnTo>
                  <a:lnTo>
                    <a:pt x="3076752" y="928700"/>
                  </a:lnTo>
                  <a:lnTo>
                    <a:pt x="3071291" y="881672"/>
                  </a:lnTo>
                  <a:lnTo>
                    <a:pt x="3063722" y="835304"/>
                  </a:lnTo>
                  <a:lnTo>
                    <a:pt x="3054121" y="789660"/>
                  </a:lnTo>
                  <a:lnTo>
                    <a:pt x="3042501" y="744791"/>
                  </a:lnTo>
                  <a:lnTo>
                    <a:pt x="3028950" y="700747"/>
                  </a:lnTo>
                  <a:lnTo>
                    <a:pt x="3013481" y="657567"/>
                  </a:lnTo>
                  <a:lnTo>
                    <a:pt x="2996158" y="615302"/>
                  </a:lnTo>
                  <a:lnTo>
                    <a:pt x="2977032" y="574001"/>
                  </a:lnTo>
                  <a:lnTo>
                    <a:pt x="2956166" y="533730"/>
                  </a:lnTo>
                  <a:lnTo>
                    <a:pt x="2933573" y="494512"/>
                  </a:lnTo>
                  <a:lnTo>
                    <a:pt x="2909341" y="456412"/>
                  </a:lnTo>
                  <a:lnTo>
                    <a:pt x="2883497" y="419481"/>
                  </a:lnTo>
                  <a:lnTo>
                    <a:pt x="2856090" y="383768"/>
                  </a:lnTo>
                  <a:lnTo>
                    <a:pt x="2827172" y="349313"/>
                  </a:lnTo>
                  <a:lnTo>
                    <a:pt x="2796806" y="316166"/>
                  </a:lnTo>
                  <a:lnTo>
                    <a:pt x="2765018" y="284378"/>
                  </a:lnTo>
                  <a:lnTo>
                    <a:pt x="2731871" y="254012"/>
                  </a:lnTo>
                  <a:lnTo>
                    <a:pt x="2697416" y="225094"/>
                  </a:lnTo>
                  <a:lnTo>
                    <a:pt x="2661704" y="197688"/>
                  </a:lnTo>
                  <a:lnTo>
                    <a:pt x="2624772" y="171843"/>
                  </a:lnTo>
                  <a:lnTo>
                    <a:pt x="2586672" y="147612"/>
                  </a:lnTo>
                  <a:lnTo>
                    <a:pt x="2547455" y="125018"/>
                  </a:lnTo>
                  <a:lnTo>
                    <a:pt x="2507183" y="104140"/>
                  </a:lnTo>
                  <a:lnTo>
                    <a:pt x="2465882" y="85026"/>
                  </a:lnTo>
                  <a:lnTo>
                    <a:pt x="2423617" y="67703"/>
                  </a:lnTo>
                  <a:lnTo>
                    <a:pt x="2380437" y="52235"/>
                  </a:lnTo>
                  <a:lnTo>
                    <a:pt x="2336393" y="38671"/>
                  </a:lnTo>
                  <a:lnTo>
                    <a:pt x="2291524" y="27063"/>
                  </a:lnTo>
                  <a:lnTo>
                    <a:pt x="2245880" y="17449"/>
                  </a:lnTo>
                  <a:lnTo>
                    <a:pt x="2199513" y="9893"/>
                  </a:lnTo>
                  <a:lnTo>
                    <a:pt x="2152485" y="4432"/>
                  </a:lnTo>
                  <a:lnTo>
                    <a:pt x="2104821" y="1117"/>
                  </a:lnTo>
                  <a:lnTo>
                    <a:pt x="2056587" y="0"/>
                  </a:lnTo>
                  <a:lnTo>
                    <a:pt x="2008365" y="1117"/>
                  </a:lnTo>
                  <a:lnTo>
                    <a:pt x="1960702" y="4432"/>
                  </a:lnTo>
                  <a:lnTo>
                    <a:pt x="1913674" y="9893"/>
                  </a:lnTo>
                  <a:lnTo>
                    <a:pt x="1867306" y="17449"/>
                  </a:lnTo>
                  <a:lnTo>
                    <a:pt x="1821662" y="27063"/>
                  </a:lnTo>
                  <a:lnTo>
                    <a:pt x="1776793" y="38671"/>
                  </a:lnTo>
                  <a:lnTo>
                    <a:pt x="1732749" y="52235"/>
                  </a:lnTo>
                  <a:lnTo>
                    <a:pt x="1689569" y="67703"/>
                  </a:lnTo>
                  <a:lnTo>
                    <a:pt x="1647304" y="85026"/>
                  </a:lnTo>
                  <a:lnTo>
                    <a:pt x="1606003" y="104140"/>
                  </a:lnTo>
                  <a:lnTo>
                    <a:pt x="1565732" y="125018"/>
                  </a:lnTo>
                  <a:lnTo>
                    <a:pt x="1526514" y="147612"/>
                  </a:lnTo>
                  <a:lnTo>
                    <a:pt x="1488414" y="171843"/>
                  </a:lnTo>
                  <a:lnTo>
                    <a:pt x="1451483" y="197688"/>
                  </a:lnTo>
                  <a:lnTo>
                    <a:pt x="1415770" y="225094"/>
                  </a:lnTo>
                  <a:lnTo>
                    <a:pt x="1381315" y="254012"/>
                  </a:lnTo>
                  <a:lnTo>
                    <a:pt x="1348168" y="284378"/>
                  </a:lnTo>
                  <a:lnTo>
                    <a:pt x="1316380" y="316166"/>
                  </a:lnTo>
                  <a:lnTo>
                    <a:pt x="1286014" y="349313"/>
                  </a:lnTo>
                  <a:lnTo>
                    <a:pt x="1257096" y="383768"/>
                  </a:lnTo>
                  <a:lnTo>
                    <a:pt x="1229690" y="419481"/>
                  </a:lnTo>
                  <a:lnTo>
                    <a:pt x="1203845" y="456412"/>
                  </a:lnTo>
                  <a:lnTo>
                    <a:pt x="1179614" y="494512"/>
                  </a:lnTo>
                  <a:lnTo>
                    <a:pt x="1157020" y="533730"/>
                  </a:lnTo>
                  <a:lnTo>
                    <a:pt x="1136154" y="574001"/>
                  </a:lnTo>
                  <a:lnTo>
                    <a:pt x="1117028" y="615302"/>
                  </a:lnTo>
                  <a:lnTo>
                    <a:pt x="1099705" y="657567"/>
                  </a:lnTo>
                  <a:lnTo>
                    <a:pt x="1084237" y="700747"/>
                  </a:lnTo>
                  <a:lnTo>
                    <a:pt x="1070686" y="744791"/>
                  </a:lnTo>
                  <a:lnTo>
                    <a:pt x="1059065" y="789660"/>
                  </a:lnTo>
                  <a:lnTo>
                    <a:pt x="1049464" y="835304"/>
                  </a:lnTo>
                  <a:lnTo>
                    <a:pt x="1041895" y="881672"/>
                  </a:lnTo>
                  <a:lnTo>
                    <a:pt x="1036434" y="928700"/>
                  </a:lnTo>
                  <a:lnTo>
                    <a:pt x="1033119" y="976363"/>
                  </a:lnTo>
                  <a:lnTo>
                    <a:pt x="1032014" y="1024585"/>
                  </a:lnTo>
                  <a:lnTo>
                    <a:pt x="0" y="1024585"/>
                  </a:lnTo>
                  <a:lnTo>
                    <a:pt x="0" y="5106517"/>
                  </a:lnTo>
                  <a:lnTo>
                    <a:pt x="4113187" y="5106517"/>
                  </a:lnTo>
                  <a:lnTo>
                    <a:pt x="4113187" y="1024585"/>
                  </a:lnTo>
                  <a:close/>
                </a:path>
                <a:path w="8803640" h="5121275">
                  <a:moveTo>
                    <a:pt x="8803424" y="1039088"/>
                  </a:moveTo>
                  <a:lnTo>
                    <a:pt x="7763992" y="1039088"/>
                  </a:lnTo>
                  <a:lnTo>
                    <a:pt x="7762875" y="990854"/>
                  </a:lnTo>
                  <a:lnTo>
                    <a:pt x="7759560" y="943190"/>
                  </a:lnTo>
                  <a:lnTo>
                    <a:pt x="7754099" y="896162"/>
                  </a:lnTo>
                  <a:lnTo>
                    <a:pt x="7746543" y="849795"/>
                  </a:lnTo>
                  <a:lnTo>
                    <a:pt x="7736929" y="804164"/>
                  </a:lnTo>
                  <a:lnTo>
                    <a:pt x="7725321" y="759282"/>
                  </a:lnTo>
                  <a:lnTo>
                    <a:pt x="7711757" y="715238"/>
                  </a:lnTo>
                  <a:lnTo>
                    <a:pt x="7696289" y="672058"/>
                  </a:lnTo>
                  <a:lnTo>
                    <a:pt x="7678979" y="629793"/>
                  </a:lnTo>
                  <a:lnTo>
                    <a:pt x="7659852" y="588505"/>
                  </a:lnTo>
                  <a:lnTo>
                    <a:pt x="7638974" y="548220"/>
                  </a:lnTo>
                  <a:lnTo>
                    <a:pt x="7616393" y="509003"/>
                  </a:lnTo>
                  <a:lnTo>
                    <a:pt x="7592149" y="470916"/>
                  </a:lnTo>
                  <a:lnTo>
                    <a:pt x="7566304" y="433984"/>
                  </a:lnTo>
                  <a:lnTo>
                    <a:pt x="7538898" y="398259"/>
                  </a:lnTo>
                  <a:lnTo>
                    <a:pt x="7509992" y="363804"/>
                  </a:lnTo>
                  <a:lnTo>
                    <a:pt x="7479614" y="330657"/>
                  </a:lnTo>
                  <a:lnTo>
                    <a:pt x="7447839" y="298881"/>
                  </a:lnTo>
                  <a:lnTo>
                    <a:pt x="7414692" y="268503"/>
                  </a:lnTo>
                  <a:lnTo>
                    <a:pt x="7380237" y="239585"/>
                  </a:lnTo>
                  <a:lnTo>
                    <a:pt x="7344511" y="212191"/>
                  </a:lnTo>
                  <a:lnTo>
                    <a:pt x="7307580" y="186347"/>
                  </a:lnTo>
                  <a:lnTo>
                    <a:pt x="7269480" y="162102"/>
                  </a:lnTo>
                  <a:lnTo>
                    <a:pt x="7230275" y="139522"/>
                  </a:lnTo>
                  <a:lnTo>
                    <a:pt x="7189991" y="118643"/>
                  </a:lnTo>
                  <a:lnTo>
                    <a:pt x="7148703" y="99517"/>
                  </a:lnTo>
                  <a:lnTo>
                    <a:pt x="7106437" y="82207"/>
                  </a:lnTo>
                  <a:lnTo>
                    <a:pt x="7063257" y="66738"/>
                  </a:lnTo>
                  <a:lnTo>
                    <a:pt x="7019201" y="53174"/>
                  </a:lnTo>
                  <a:lnTo>
                    <a:pt x="6974332" y="41567"/>
                  </a:lnTo>
                  <a:lnTo>
                    <a:pt x="6928701" y="31953"/>
                  </a:lnTo>
                  <a:lnTo>
                    <a:pt x="6882333" y="24396"/>
                  </a:lnTo>
                  <a:lnTo>
                    <a:pt x="6835305" y="18935"/>
                  </a:lnTo>
                  <a:lnTo>
                    <a:pt x="6787642" y="15621"/>
                  </a:lnTo>
                  <a:lnTo>
                    <a:pt x="6739407" y="14503"/>
                  </a:lnTo>
                  <a:lnTo>
                    <a:pt x="6691173" y="15621"/>
                  </a:lnTo>
                  <a:lnTo>
                    <a:pt x="6643522" y="18935"/>
                  </a:lnTo>
                  <a:lnTo>
                    <a:pt x="6596481" y="24396"/>
                  </a:lnTo>
                  <a:lnTo>
                    <a:pt x="6550126" y="31953"/>
                  </a:lnTo>
                  <a:lnTo>
                    <a:pt x="6504483" y="41567"/>
                  </a:lnTo>
                  <a:lnTo>
                    <a:pt x="6459614" y="53174"/>
                  </a:lnTo>
                  <a:lnTo>
                    <a:pt x="6415557" y="66738"/>
                  </a:lnTo>
                  <a:lnTo>
                    <a:pt x="6372377" y="82207"/>
                  </a:lnTo>
                  <a:lnTo>
                    <a:pt x="6330124" y="99517"/>
                  </a:lnTo>
                  <a:lnTo>
                    <a:pt x="6288824" y="118643"/>
                  </a:lnTo>
                  <a:lnTo>
                    <a:pt x="6248539" y="139522"/>
                  </a:lnTo>
                  <a:lnTo>
                    <a:pt x="6209335" y="162102"/>
                  </a:lnTo>
                  <a:lnTo>
                    <a:pt x="6171235" y="186347"/>
                  </a:lnTo>
                  <a:lnTo>
                    <a:pt x="6134303" y="212191"/>
                  </a:lnTo>
                  <a:lnTo>
                    <a:pt x="6098578" y="239585"/>
                  </a:lnTo>
                  <a:lnTo>
                    <a:pt x="6064123" y="268503"/>
                  </a:lnTo>
                  <a:lnTo>
                    <a:pt x="6030988" y="298881"/>
                  </a:lnTo>
                  <a:lnTo>
                    <a:pt x="5999200" y="330657"/>
                  </a:lnTo>
                  <a:lnTo>
                    <a:pt x="5968822" y="363804"/>
                  </a:lnTo>
                  <a:lnTo>
                    <a:pt x="5939917" y="398259"/>
                  </a:lnTo>
                  <a:lnTo>
                    <a:pt x="5912510" y="433984"/>
                  </a:lnTo>
                  <a:lnTo>
                    <a:pt x="5886666" y="470916"/>
                  </a:lnTo>
                  <a:lnTo>
                    <a:pt x="5862421" y="509003"/>
                  </a:lnTo>
                  <a:lnTo>
                    <a:pt x="5839841" y="548220"/>
                  </a:lnTo>
                  <a:lnTo>
                    <a:pt x="5818962" y="588505"/>
                  </a:lnTo>
                  <a:lnTo>
                    <a:pt x="5799848" y="629793"/>
                  </a:lnTo>
                  <a:lnTo>
                    <a:pt x="5782526" y="672058"/>
                  </a:lnTo>
                  <a:lnTo>
                    <a:pt x="5767057" y="715238"/>
                  </a:lnTo>
                  <a:lnTo>
                    <a:pt x="5753493" y="759282"/>
                  </a:lnTo>
                  <a:lnTo>
                    <a:pt x="5741886" y="804164"/>
                  </a:lnTo>
                  <a:lnTo>
                    <a:pt x="5732272" y="849795"/>
                  </a:lnTo>
                  <a:lnTo>
                    <a:pt x="5724715" y="896162"/>
                  </a:lnTo>
                  <a:lnTo>
                    <a:pt x="5719254" y="943190"/>
                  </a:lnTo>
                  <a:lnTo>
                    <a:pt x="5715940" y="990854"/>
                  </a:lnTo>
                  <a:lnTo>
                    <a:pt x="5714822" y="1039088"/>
                  </a:lnTo>
                  <a:lnTo>
                    <a:pt x="4690237" y="1039088"/>
                  </a:lnTo>
                  <a:lnTo>
                    <a:pt x="4690237" y="5121008"/>
                  </a:lnTo>
                  <a:lnTo>
                    <a:pt x="8803424" y="5121008"/>
                  </a:lnTo>
                  <a:lnTo>
                    <a:pt x="8803424" y="1039088"/>
                  </a:lnTo>
                  <a:close/>
                </a:path>
              </a:pathLst>
            </a:custGeom>
            <a:solidFill>
              <a:srgbClr val="172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90568" y="6176861"/>
            <a:ext cx="3950970" cy="593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620" dirty="0">
                <a:solidFill>
                  <a:srgbClr val="FFFAFA"/>
                </a:solidFill>
                <a:latin typeface="Tahoma"/>
                <a:cs typeface="Tahoma"/>
              </a:rPr>
              <a:t>W</a:t>
            </a:r>
            <a:r>
              <a:rPr sz="3700" spc="550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700" spc="190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700" spc="-79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700" spc="815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3700" spc="550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700" spc="580" dirty="0">
                <a:solidFill>
                  <a:srgbClr val="FFFAFA"/>
                </a:solidFill>
                <a:latin typeface="Tahoma"/>
                <a:cs typeface="Tahoma"/>
              </a:rPr>
              <a:t>mm</a:t>
            </a:r>
            <a:r>
              <a:rPr sz="3700" spc="53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3700" spc="375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3700" spc="770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3700" spc="17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3004" y="7842266"/>
            <a:ext cx="220599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EXTENSION</a:t>
            </a:r>
            <a:r>
              <a:rPr sz="3050" spc="32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395" dirty="0">
                <a:solidFill>
                  <a:srgbClr val="FDFAFA"/>
                </a:solidFill>
                <a:latin typeface="Trebuchet MS"/>
                <a:cs typeface="Trebuchet MS"/>
              </a:rPr>
              <a:t>1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603461" y="3639032"/>
            <a:ext cx="8467090" cy="5106670"/>
          </a:xfrm>
          <a:custGeom>
            <a:avLst/>
            <a:gdLst/>
            <a:ahLst/>
            <a:cxnLst/>
            <a:rect l="l" t="t" r="r" b="b"/>
            <a:pathLst>
              <a:path w="8467090" h="5106670">
                <a:moveTo>
                  <a:pt x="4113174" y="1024585"/>
                </a:moveTo>
                <a:lnTo>
                  <a:pt x="3082518" y="1024585"/>
                </a:lnTo>
                <a:lnTo>
                  <a:pt x="3081401" y="976363"/>
                </a:lnTo>
                <a:lnTo>
                  <a:pt x="3078099" y="928700"/>
                </a:lnTo>
                <a:lnTo>
                  <a:pt x="3072638" y="881672"/>
                </a:lnTo>
                <a:lnTo>
                  <a:pt x="3065068" y="835304"/>
                </a:lnTo>
                <a:lnTo>
                  <a:pt x="3055467" y="789660"/>
                </a:lnTo>
                <a:lnTo>
                  <a:pt x="3043847" y="744791"/>
                </a:lnTo>
                <a:lnTo>
                  <a:pt x="3030283" y="700747"/>
                </a:lnTo>
                <a:lnTo>
                  <a:pt x="3014827" y="657567"/>
                </a:lnTo>
                <a:lnTo>
                  <a:pt x="2997504" y="615302"/>
                </a:lnTo>
                <a:lnTo>
                  <a:pt x="2978378" y="574001"/>
                </a:lnTo>
                <a:lnTo>
                  <a:pt x="2957499" y="533730"/>
                </a:lnTo>
                <a:lnTo>
                  <a:pt x="2934919" y="494512"/>
                </a:lnTo>
                <a:lnTo>
                  <a:pt x="2910687" y="456412"/>
                </a:lnTo>
                <a:lnTo>
                  <a:pt x="2884830" y="419481"/>
                </a:lnTo>
                <a:lnTo>
                  <a:pt x="2857436" y="383768"/>
                </a:lnTo>
                <a:lnTo>
                  <a:pt x="2828518" y="349313"/>
                </a:lnTo>
                <a:lnTo>
                  <a:pt x="2798153" y="316166"/>
                </a:lnTo>
                <a:lnTo>
                  <a:pt x="2766364" y="284378"/>
                </a:lnTo>
                <a:lnTo>
                  <a:pt x="2733217" y="254012"/>
                </a:lnTo>
                <a:lnTo>
                  <a:pt x="2698762" y="225094"/>
                </a:lnTo>
                <a:lnTo>
                  <a:pt x="2663050" y="197688"/>
                </a:lnTo>
                <a:lnTo>
                  <a:pt x="2626106" y="171843"/>
                </a:lnTo>
                <a:lnTo>
                  <a:pt x="2588018" y="147612"/>
                </a:lnTo>
                <a:lnTo>
                  <a:pt x="2548801" y="125018"/>
                </a:lnTo>
                <a:lnTo>
                  <a:pt x="2508529" y="104140"/>
                </a:lnTo>
                <a:lnTo>
                  <a:pt x="2467229" y="85026"/>
                </a:lnTo>
                <a:lnTo>
                  <a:pt x="2424963" y="67703"/>
                </a:lnTo>
                <a:lnTo>
                  <a:pt x="2381783" y="52235"/>
                </a:lnTo>
                <a:lnTo>
                  <a:pt x="2337739" y="38671"/>
                </a:lnTo>
                <a:lnTo>
                  <a:pt x="2292870" y="27063"/>
                </a:lnTo>
                <a:lnTo>
                  <a:pt x="2247227" y="17449"/>
                </a:lnTo>
                <a:lnTo>
                  <a:pt x="2200859" y="9893"/>
                </a:lnTo>
                <a:lnTo>
                  <a:pt x="2153831" y="4432"/>
                </a:lnTo>
                <a:lnTo>
                  <a:pt x="2106168" y="1117"/>
                </a:lnTo>
                <a:lnTo>
                  <a:pt x="2057933" y="0"/>
                </a:lnTo>
                <a:lnTo>
                  <a:pt x="2009711" y="1117"/>
                </a:lnTo>
                <a:lnTo>
                  <a:pt x="1962048" y="4432"/>
                </a:lnTo>
                <a:lnTo>
                  <a:pt x="1915007" y="9893"/>
                </a:lnTo>
                <a:lnTo>
                  <a:pt x="1868652" y="17449"/>
                </a:lnTo>
                <a:lnTo>
                  <a:pt x="1823008" y="27063"/>
                </a:lnTo>
                <a:lnTo>
                  <a:pt x="1778139" y="38671"/>
                </a:lnTo>
                <a:lnTo>
                  <a:pt x="1734096" y="52235"/>
                </a:lnTo>
                <a:lnTo>
                  <a:pt x="1690903" y="67703"/>
                </a:lnTo>
                <a:lnTo>
                  <a:pt x="1648650" y="85026"/>
                </a:lnTo>
                <a:lnTo>
                  <a:pt x="1607350" y="104140"/>
                </a:lnTo>
                <a:lnTo>
                  <a:pt x="1567078" y="125018"/>
                </a:lnTo>
                <a:lnTo>
                  <a:pt x="1527860" y="147612"/>
                </a:lnTo>
                <a:lnTo>
                  <a:pt x="1489760" y="171843"/>
                </a:lnTo>
                <a:lnTo>
                  <a:pt x="1452829" y="197688"/>
                </a:lnTo>
                <a:lnTo>
                  <a:pt x="1417116" y="225094"/>
                </a:lnTo>
                <a:lnTo>
                  <a:pt x="1382661" y="254012"/>
                </a:lnTo>
                <a:lnTo>
                  <a:pt x="1349514" y="284378"/>
                </a:lnTo>
                <a:lnTo>
                  <a:pt x="1317726" y="316166"/>
                </a:lnTo>
                <a:lnTo>
                  <a:pt x="1287360" y="349313"/>
                </a:lnTo>
                <a:lnTo>
                  <a:pt x="1258443" y="383768"/>
                </a:lnTo>
                <a:lnTo>
                  <a:pt x="1231036" y="419481"/>
                </a:lnTo>
                <a:lnTo>
                  <a:pt x="1205191" y="456412"/>
                </a:lnTo>
                <a:lnTo>
                  <a:pt x="1180947" y="494512"/>
                </a:lnTo>
                <a:lnTo>
                  <a:pt x="1158367" y="533730"/>
                </a:lnTo>
                <a:lnTo>
                  <a:pt x="1137488" y="574001"/>
                </a:lnTo>
                <a:lnTo>
                  <a:pt x="1118374" y="615302"/>
                </a:lnTo>
                <a:lnTo>
                  <a:pt x="1101051" y="657567"/>
                </a:lnTo>
                <a:lnTo>
                  <a:pt x="1085583" y="700747"/>
                </a:lnTo>
                <a:lnTo>
                  <a:pt x="1072019" y="744791"/>
                </a:lnTo>
                <a:lnTo>
                  <a:pt x="1060411" y="789660"/>
                </a:lnTo>
                <a:lnTo>
                  <a:pt x="1050798" y="835304"/>
                </a:lnTo>
                <a:lnTo>
                  <a:pt x="1043241" y="881672"/>
                </a:lnTo>
                <a:lnTo>
                  <a:pt x="1037780" y="928700"/>
                </a:lnTo>
                <a:lnTo>
                  <a:pt x="1034465" y="976363"/>
                </a:lnTo>
                <a:lnTo>
                  <a:pt x="1033348" y="1024572"/>
                </a:lnTo>
                <a:lnTo>
                  <a:pt x="0" y="1024585"/>
                </a:lnTo>
                <a:lnTo>
                  <a:pt x="0" y="5106517"/>
                </a:lnTo>
                <a:lnTo>
                  <a:pt x="4113174" y="5106517"/>
                </a:lnTo>
                <a:lnTo>
                  <a:pt x="4113174" y="1024585"/>
                </a:lnTo>
                <a:close/>
              </a:path>
              <a:path w="8467090" h="5106670">
                <a:moveTo>
                  <a:pt x="8466658" y="1024585"/>
                </a:moveTo>
                <a:lnTo>
                  <a:pt x="7435990" y="1024585"/>
                </a:lnTo>
                <a:lnTo>
                  <a:pt x="7434885" y="976363"/>
                </a:lnTo>
                <a:lnTo>
                  <a:pt x="7431570" y="928700"/>
                </a:lnTo>
                <a:lnTo>
                  <a:pt x="7426109" y="881672"/>
                </a:lnTo>
                <a:lnTo>
                  <a:pt x="7418552" y="835304"/>
                </a:lnTo>
                <a:lnTo>
                  <a:pt x="7408939" y="789660"/>
                </a:lnTo>
                <a:lnTo>
                  <a:pt x="7397331" y="744791"/>
                </a:lnTo>
                <a:lnTo>
                  <a:pt x="7383767" y="700747"/>
                </a:lnTo>
                <a:lnTo>
                  <a:pt x="7368299" y="657567"/>
                </a:lnTo>
                <a:lnTo>
                  <a:pt x="7350988" y="615302"/>
                </a:lnTo>
                <a:lnTo>
                  <a:pt x="7331862" y="574001"/>
                </a:lnTo>
                <a:lnTo>
                  <a:pt x="7310983" y="533730"/>
                </a:lnTo>
                <a:lnTo>
                  <a:pt x="7288403" y="494512"/>
                </a:lnTo>
                <a:lnTo>
                  <a:pt x="7264159" y="456412"/>
                </a:lnTo>
                <a:lnTo>
                  <a:pt x="7238314" y="419481"/>
                </a:lnTo>
                <a:lnTo>
                  <a:pt x="7210907" y="383768"/>
                </a:lnTo>
                <a:lnTo>
                  <a:pt x="7182002" y="349313"/>
                </a:lnTo>
                <a:lnTo>
                  <a:pt x="7151624" y="316166"/>
                </a:lnTo>
                <a:lnTo>
                  <a:pt x="7119836" y="284378"/>
                </a:lnTo>
                <a:lnTo>
                  <a:pt x="7086701" y="254012"/>
                </a:lnTo>
                <a:lnTo>
                  <a:pt x="7052246" y="225094"/>
                </a:lnTo>
                <a:lnTo>
                  <a:pt x="7016521" y="197688"/>
                </a:lnTo>
                <a:lnTo>
                  <a:pt x="6979590" y="171843"/>
                </a:lnTo>
                <a:lnTo>
                  <a:pt x="6941490" y="147612"/>
                </a:lnTo>
                <a:lnTo>
                  <a:pt x="6902285" y="125018"/>
                </a:lnTo>
                <a:lnTo>
                  <a:pt x="6862000" y="104140"/>
                </a:lnTo>
                <a:lnTo>
                  <a:pt x="6820713" y="85026"/>
                </a:lnTo>
                <a:lnTo>
                  <a:pt x="6778447" y="67703"/>
                </a:lnTo>
                <a:lnTo>
                  <a:pt x="6735267" y="52235"/>
                </a:lnTo>
                <a:lnTo>
                  <a:pt x="6691211" y="38671"/>
                </a:lnTo>
                <a:lnTo>
                  <a:pt x="6646342" y="27063"/>
                </a:lnTo>
                <a:lnTo>
                  <a:pt x="6600698" y="17449"/>
                </a:lnTo>
                <a:lnTo>
                  <a:pt x="6554343" y="9893"/>
                </a:lnTo>
                <a:lnTo>
                  <a:pt x="6507302" y="4432"/>
                </a:lnTo>
                <a:lnTo>
                  <a:pt x="6459652" y="1117"/>
                </a:lnTo>
                <a:lnTo>
                  <a:pt x="6411417" y="0"/>
                </a:lnTo>
                <a:lnTo>
                  <a:pt x="6363182" y="1117"/>
                </a:lnTo>
                <a:lnTo>
                  <a:pt x="6315519" y="4432"/>
                </a:lnTo>
                <a:lnTo>
                  <a:pt x="6268491" y="9893"/>
                </a:lnTo>
                <a:lnTo>
                  <a:pt x="6222123" y="17449"/>
                </a:lnTo>
                <a:lnTo>
                  <a:pt x="6176492" y="27063"/>
                </a:lnTo>
                <a:lnTo>
                  <a:pt x="6131623" y="38671"/>
                </a:lnTo>
                <a:lnTo>
                  <a:pt x="6087567" y="52235"/>
                </a:lnTo>
                <a:lnTo>
                  <a:pt x="6044387" y="67703"/>
                </a:lnTo>
                <a:lnTo>
                  <a:pt x="6002121" y="85026"/>
                </a:lnTo>
                <a:lnTo>
                  <a:pt x="5960834" y="104140"/>
                </a:lnTo>
                <a:lnTo>
                  <a:pt x="5920549" y="125018"/>
                </a:lnTo>
                <a:lnTo>
                  <a:pt x="5881344" y="147612"/>
                </a:lnTo>
                <a:lnTo>
                  <a:pt x="5843244" y="171843"/>
                </a:lnTo>
                <a:lnTo>
                  <a:pt x="5806313" y="197688"/>
                </a:lnTo>
                <a:lnTo>
                  <a:pt x="5770588" y="225094"/>
                </a:lnTo>
                <a:lnTo>
                  <a:pt x="5736133" y="254012"/>
                </a:lnTo>
                <a:lnTo>
                  <a:pt x="5702986" y="284378"/>
                </a:lnTo>
                <a:lnTo>
                  <a:pt x="5671210" y="316166"/>
                </a:lnTo>
                <a:lnTo>
                  <a:pt x="5640832" y="349313"/>
                </a:lnTo>
                <a:lnTo>
                  <a:pt x="5611927" y="383768"/>
                </a:lnTo>
                <a:lnTo>
                  <a:pt x="5584520" y="419481"/>
                </a:lnTo>
                <a:lnTo>
                  <a:pt x="5558675" y="456412"/>
                </a:lnTo>
                <a:lnTo>
                  <a:pt x="5534431" y="494512"/>
                </a:lnTo>
                <a:lnTo>
                  <a:pt x="5511851" y="533730"/>
                </a:lnTo>
                <a:lnTo>
                  <a:pt x="5490972" y="574001"/>
                </a:lnTo>
                <a:lnTo>
                  <a:pt x="5471846" y="615302"/>
                </a:lnTo>
                <a:lnTo>
                  <a:pt x="5454535" y="657567"/>
                </a:lnTo>
                <a:lnTo>
                  <a:pt x="5439067" y="700747"/>
                </a:lnTo>
                <a:lnTo>
                  <a:pt x="5425503" y="744791"/>
                </a:lnTo>
                <a:lnTo>
                  <a:pt x="5413895" y="789660"/>
                </a:lnTo>
                <a:lnTo>
                  <a:pt x="5404282" y="835304"/>
                </a:lnTo>
                <a:lnTo>
                  <a:pt x="5396725" y="881672"/>
                </a:lnTo>
                <a:lnTo>
                  <a:pt x="5391264" y="928700"/>
                </a:lnTo>
                <a:lnTo>
                  <a:pt x="5387949" y="976363"/>
                </a:lnTo>
                <a:lnTo>
                  <a:pt x="5386832" y="1024572"/>
                </a:lnTo>
                <a:lnTo>
                  <a:pt x="4353471" y="1024585"/>
                </a:lnTo>
                <a:lnTo>
                  <a:pt x="4353471" y="5106517"/>
                </a:lnTo>
                <a:lnTo>
                  <a:pt x="8466658" y="5106517"/>
                </a:lnTo>
                <a:lnTo>
                  <a:pt x="8466658" y="1024585"/>
                </a:lnTo>
                <a:close/>
              </a:path>
            </a:pathLst>
          </a:custGeom>
          <a:solidFill>
            <a:srgbClr val="172E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54762" y="6067210"/>
            <a:ext cx="3302635" cy="10731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3000" spc="540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3000" spc="35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3000" spc="33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3000" spc="-15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3000" spc="-6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390" dirty="0">
                <a:solidFill>
                  <a:srgbClr val="FFFAFA"/>
                </a:solidFill>
                <a:latin typeface="Tahoma"/>
                <a:cs typeface="Tahoma"/>
              </a:rPr>
              <a:t>P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000" spc="434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3000" spc="16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endParaRPr sz="3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3000" spc="-25" dirty="0">
                <a:solidFill>
                  <a:srgbClr val="FFFAFA"/>
                </a:solidFill>
                <a:latin typeface="Tahoma"/>
                <a:cs typeface="Tahoma"/>
              </a:rPr>
              <a:t>(</a:t>
            </a:r>
            <a:r>
              <a:rPr sz="3000" spc="-6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390" dirty="0">
                <a:solidFill>
                  <a:srgbClr val="FFFAFA"/>
                </a:solidFill>
                <a:latin typeface="Tahoma"/>
                <a:cs typeface="Tahoma"/>
              </a:rPr>
              <a:t>P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000" spc="350" dirty="0">
                <a:solidFill>
                  <a:srgbClr val="FFFAFA"/>
                </a:solidFill>
                <a:latin typeface="Tahoma"/>
                <a:cs typeface="Tahoma"/>
              </a:rPr>
              <a:t>u</a:t>
            </a:r>
            <a:r>
              <a:rPr sz="3000" spc="15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280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3000" spc="434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3000" spc="170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480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3000" spc="35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3000" spc="330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3000" spc="280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3000" spc="465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3000" spc="-25" dirty="0">
                <a:solidFill>
                  <a:srgbClr val="FFFAFA"/>
                </a:solidFill>
                <a:latin typeface="Tahoma"/>
                <a:cs typeface="Tahoma"/>
              </a:rPr>
              <a:t>)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37199" y="7827770"/>
            <a:ext cx="223710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EXTENSION</a:t>
            </a:r>
            <a:r>
              <a:rPr sz="3050" spc="320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3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48056" y="3769239"/>
            <a:ext cx="14687550" cy="1123315"/>
            <a:chOff x="1748056" y="3769239"/>
            <a:chExt cx="14687550" cy="1123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056" y="3834664"/>
              <a:ext cx="1057274" cy="10572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0855" y="3930217"/>
              <a:ext cx="876299" cy="857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816" y="3930217"/>
              <a:ext cx="1200149" cy="962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7770" y="3769239"/>
              <a:ext cx="847724" cy="8953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039250" y="5574846"/>
            <a:ext cx="3253104" cy="1471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>
              <a:lnSpc>
                <a:spcPct val="114599"/>
              </a:lnSpc>
              <a:spcBef>
                <a:spcPts val="95"/>
              </a:spcBef>
            </a:pPr>
            <a:r>
              <a:rPr sz="3000" spc="509" dirty="0">
                <a:solidFill>
                  <a:srgbClr val="FFFAFA"/>
                </a:solidFill>
                <a:latin typeface="Tahoma"/>
                <a:cs typeface="Tahoma"/>
              </a:rPr>
              <a:t>W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000" spc="160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000" spc="-64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665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3000" spc="45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3000" spc="480" dirty="0">
                <a:solidFill>
                  <a:srgbClr val="FFFAFA"/>
                </a:solidFill>
                <a:latin typeface="Tahoma"/>
                <a:cs typeface="Tahoma"/>
              </a:rPr>
              <a:t>mm</a:t>
            </a:r>
            <a:r>
              <a:rPr sz="3000" spc="434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3000" spc="310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3000" spc="630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3000" spc="100" dirty="0">
                <a:solidFill>
                  <a:srgbClr val="FFFAFA"/>
                </a:solidFill>
                <a:latin typeface="Tahoma"/>
                <a:cs typeface="Tahoma"/>
              </a:rPr>
              <a:t>e  </a:t>
            </a:r>
            <a:r>
              <a:rPr sz="3000" spc="355" dirty="0">
                <a:solidFill>
                  <a:srgbClr val="FFFAFA"/>
                </a:solidFill>
                <a:latin typeface="Tahoma"/>
                <a:cs typeface="Tahoma"/>
              </a:rPr>
              <a:t>Stripe</a:t>
            </a:r>
            <a:r>
              <a:rPr sz="3000" spc="40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3000" spc="385" dirty="0">
                <a:solidFill>
                  <a:srgbClr val="FFFAFA"/>
                </a:solidFill>
                <a:latin typeface="Tahoma"/>
                <a:cs typeface="Tahoma"/>
              </a:rPr>
              <a:t>Gateway</a:t>
            </a:r>
            <a:endParaRPr sz="3000">
              <a:latin typeface="Tahoma"/>
              <a:cs typeface="Tahoma"/>
            </a:endParaRPr>
          </a:p>
          <a:p>
            <a:pPr marL="50165">
              <a:lnSpc>
                <a:spcPct val="100000"/>
              </a:lnSpc>
              <a:spcBef>
                <a:spcPts val="500"/>
              </a:spcBef>
            </a:pPr>
            <a:r>
              <a:rPr sz="2200" spc="-20" dirty="0">
                <a:solidFill>
                  <a:srgbClr val="FFFAFA"/>
                </a:solidFill>
                <a:latin typeface="Tahoma"/>
                <a:cs typeface="Tahoma"/>
              </a:rPr>
              <a:t>(</a:t>
            </a:r>
            <a:r>
              <a:rPr sz="2200" spc="-470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200" spc="390" dirty="0">
                <a:solidFill>
                  <a:srgbClr val="FFFAFA"/>
                </a:solidFill>
                <a:latin typeface="Tahoma"/>
                <a:cs typeface="Tahoma"/>
              </a:rPr>
              <a:t>p</a:t>
            </a:r>
            <a:r>
              <a:rPr sz="2200" spc="335" dirty="0">
                <a:solidFill>
                  <a:srgbClr val="FFFAFA"/>
                </a:solidFill>
                <a:latin typeface="Tahoma"/>
                <a:cs typeface="Tahoma"/>
              </a:rPr>
              <a:t>o</a:t>
            </a:r>
            <a:r>
              <a:rPr sz="2200" spc="254" dirty="0">
                <a:solidFill>
                  <a:srgbClr val="FFFAFA"/>
                </a:solidFill>
                <a:latin typeface="Tahoma"/>
                <a:cs typeface="Tahoma"/>
              </a:rPr>
              <a:t>u</a:t>
            </a:r>
            <a:r>
              <a:rPr sz="2200" spc="10" dirty="0">
                <a:solidFill>
                  <a:srgbClr val="FFFAFA"/>
                </a:solidFill>
                <a:latin typeface="Tahoma"/>
                <a:cs typeface="Tahoma"/>
              </a:rPr>
              <a:t>r</a:t>
            </a:r>
            <a:r>
              <a:rPr sz="2200" spc="3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200" spc="204" dirty="0">
                <a:solidFill>
                  <a:srgbClr val="FFFAFA"/>
                </a:solidFill>
                <a:latin typeface="Tahoma"/>
                <a:cs typeface="Tahoma"/>
              </a:rPr>
              <a:t>l</a:t>
            </a:r>
            <a:r>
              <a:rPr sz="2200" spc="105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200" spc="335" dirty="0">
                <a:solidFill>
                  <a:srgbClr val="FFFAFA"/>
                </a:solidFill>
                <a:latin typeface="Tahoma"/>
                <a:cs typeface="Tahoma"/>
              </a:rPr>
              <a:t> </a:t>
            </a:r>
            <a:r>
              <a:rPr sz="2200" spc="390" dirty="0">
                <a:solidFill>
                  <a:srgbClr val="FFFAFA"/>
                </a:solidFill>
                <a:latin typeface="Tahoma"/>
                <a:cs typeface="Tahoma"/>
              </a:rPr>
              <a:t>p</a:t>
            </a:r>
            <a:r>
              <a:rPr sz="2200" spc="260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r>
              <a:rPr sz="2200" spc="350" dirty="0">
                <a:solidFill>
                  <a:srgbClr val="FFFAFA"/>
                </a:solidFill>
                <a:latin typeface="Tahoma"/>
                <a:cs typeface="Tahoma"/>
              </a:rPr>
              <a:t>y</a:t>
            </a:r>
            <a:r>
              <a:rPr sz="2200" spc="32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200" spc="355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2200" spc="320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200" spc="254" dirty="0">
                <a:solidFill>
                  <a:srgbClr val="FFFAFA"/>
                </a:solidFill>
                <a:latin typeface="Tahoma"/>
                <a:cs typeface="Tahoma"/>
              </a:rPr>
              <a:t>n</a:t>
            </a:r>
            <a:r>
              <a:rPr sz="2200" spc="335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200" spc="340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200" spc="-20" dirty="0">
                <a:solidFill>
                  <a:srgbClr val="FFFAFA"/>
                </a:solidFill>
                <a:latin typeface="Tahoma"/>
                <a:cs typeface="Tahoma"/>
              </a:rPr>
              <a:t>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46824" y="7827770"/>
            <a:ext cx="223774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EXTENSION</a:t>
            </a:r>
            <a:r>
              <a:rPr sz="3050" spc="3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2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130"/>
              </a:spcBef>
              <a:tabLst>
                <a:tab pos="4604385" algn="l"/>
              </a:tabLst>
            </a:pPr>
            <a:r>
              <a:rPr spc="-165" dirty="0"/>
              <a:t>O</a:t>
            </a:r>
            <a:r>
              <a:rPr spc="90" dirty="0"/>
              <a:t>U</a:t>
            </a:r>
            <a:r>
              <a:rPr spc="-635" dirty="0"/>
              <a:t>T</a:t>
            </a:r>
            <a:r>
              <a:rPr spc="1140" dirty="0"/>
              <a:t>I</a:t>
            </a:r>
            <a:r>
              <a:rPr spc="-100" dirty="0"/>
              <a:t>L</a:t>
            </a:r>
            <a:r>
              <a:rPr spc="40" dirty="0"/>
              <a:t>S</a:t>
            </a:r>
            <a:r>
              <a:rPr dirty="0"/>
              <a:t>	</a:t>
            </a:r>
            <a:r>
              <a:rPr spc="90" dirty="0"/>
              <a:t>U</a:t>
            </a:r>
            <a:r>
              <a:rPr spc="-635" dirty="0"/>
              <a:t>T</a:t>
            </a:r>
            <a:r>
              <a:rPr spc="1140" dirty="0"/>
              <a:t>I</a:t>
            </a:r>
            <a:r>
              <a:rPr spc="-100" dirty="0"/>
              <a:t>L</a:t>
            </a:r>
            <a:r>
              <a:rPr spc="1140" dirty="0"/>
              <a:t>I</a:t>
            </a:r>
            <a:r>
              <a:rPr spc="960" dirty="0"/>
              <a:t>S</a:t>
            </a:r>
            <a:r>
              <a:rPr spc="-215" dirty="0"/>
              <a:t>É</a:t>
            </a:r>
            <a:r>
              <a:rPr spc="40" dirty="0"/>
              <a:t>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42723" y="5315860"/>
            <a:ext cx="3063875" cy="623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00" b="1" spc="890" dirty="0">
                <a:solidFill>
                  <a:srgbClr val="FFFAFA"/>
                </a:solidFill>
                <a:latin typeface="Trebuchet MS"/>
                <a:cs typeface="Trebuchet MS"/>
              </a:rPr>
              <a:t>W</a:t>
            </a:r>
            <a:r>
              <a:rPr sz="3900" b="1" spc="545" dirty="0">
                <a:solidFill>
                  <a:srgbClr val="FFFAFA"/>
                </a:solidFill>
                <a:latin typeface="Trebuchet MS"/>
                <a:cs typeface="Trebuchet MS"/>
              </a:rPr>
              <a:t>o</a:t>
            </a:r>
            <a:r>
              <a:rPr sz="3900" b="1" spc="26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3900" b="1" spc="290" dirty="0">
                <a:solidFill>
                  <a:srgbClr val="FFFAFA"/>
                </a:solidFill>
                <a:latin typeface="Trebuchet MS"/>
                <a:cs typeface="Trebuchet MS"/>
              </a:rPr>
              <a:t>d</a:t>
            </a:r>
            <a:r>
              <a:rPr sz="3900" b="1" spc="-7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3900" b="1" spc="470" dirty="0">
                <a:solidFill>
                  <a:srgbClr val="FFFAFA"/>
                </a:solidFill>
                <a:latin typeface="Trebuchet MS"/>
                <a:cs typeface="Trebuchet MS"/>
              </a:rPr>
              <a:t>P</a:t>
            </a:r>
            <a:r>
              <a:rPr sz="3900" b="1" spc="26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3900" b="1" spc="480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3900" b="1" spc="755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3900" b="1" spc="375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endParaRPr sz="3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02058" y="7088231"/>
            <a:ext cx="1344930" cy="99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 marR="5080" indent="-12065">
              <a:lnSpc>
                <a:spcPct val="113799"/>
              </a:lnSpc>
              <a:spcBef>
                <a:spcPts val="95"/>
              </a:spcBef>
            </a:pPr>
            <a:r>
              <a:rPr sz="2800" spc="430" dirty="0">
                <a:solidFill>
                  <a:srgbClr val="FFFAFA"/>
                </a:solidFill>
                <a:latin typeface="Tahoma"/>
                <a:cs typeface="Tahoma"/>
              </a:rPr>
              <a:t>t</a:t>
            </a:r>
            <a:r>
              <a:rPr sz="2800" spc="325" dirty="0">
                <a:solidFill>
                  <a:srgbClr val="FFFAFA"/>
                </a:solidFill>
                <a:latin typeface="Tahoma"/>
                <a:cs typeface="Tahoma"/>
              </a:rPr>
              <a:t>h</a:t>
            </a:r>
            <a:r>
              <a:rPr sz="2800" spc="405" dirty="0">
                <a:solidFill>
                  <a:srgbClr val="FFFAFA"/>
                </a:solidFill>
                <a:latin typeface="Tahoma"/>
                <a:cs typeface="Tahoma"/>
              </a:rPr>
              <a:t>è</a:t>
            </a:r>
            <a:r>
              <a:rPr sz="2800" spc="445" dirty="0">
                <a:solidFill>
                  <a:srgbClr val="FFFAFA"/>
                </a:solidFill>
                <a:latin typeface="Tahoma"/>
                <a:cs typeface="Tahoma"/>
              </a:rPr>
              <a:t>m</a:t>
            </a:r>
            <a:r>
              <a:rPr sz="2800" spc="405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800" spc="-400" dirty="0">
                <a:solidFill>
                  <a:srgbClr val="FFFAFA"/>
                </a:solidFill>
                <a:latin typeface="Tahoma"/>
                <a:cs typeface="Tahoma"/>
              </a:rPr>
              <a:t>:  </a:t>
            </a:r>
            <a:r>
              <a:rPr sz="2800" spc="345" dirty="0">
                <a:solidFill>
                  <a:srgbClr val="FFFAFA"/>
                </a:solidFill>
                <a:latin typeface="Tahoma"/>
                <a:cs typeface="Tahoma"/>
              </a:rPr>
              <a:t>S</a:t>
            </a:r>
            <a:r>
              <a:rPr sz="2800" spc="495" dirty="0">
                <a:solidFill>
                  <a:srgbClr val="FFFAFA"/>
                </a:solidFill>
                <a:latin typeface="Tahoma"/>
                <a:cs typeface="Tahoma"/>
              </a:rPr>
              <a:t>p</a:t>
            </a:r>
            <a:r>
              <a:rPr sz="2800" spc="405" dirty="0">
                <a:solidFill>
                  <a:srgbClr val="FFFAFA"/>
                </a:solidFill>
                <a:latin typeface="Tahoma"/>
                <a:cs typeface="Tahoma"/>
              </a:rPr>
              <a:t>e</a:t>
            </a:r>
            <a:r>
              <a:rPr sz="2800" spc="590" dirty="0">
                <a:solidFill>
                  <a:srgbClr val="FFFAFA"/>
                </a:solidFill>
                <a:latin typeface="Tahoma"/>
                <a:cs typeface="Tahoma"/>
              </a:rPr>
              <a:t>c</a:t>
            </a:r>
            <a:r>
              <a:rPr sz="2800" spc="305" dirty="0">
                <a:solidFill>
                  <a:srgbClr val="FFFAFA"/>
                </a:solidFill>
                <a:latin typeface="Tahoma"/>
                <a:cs typeface="Tahoma"/>
              </a:rPr>
              <a:t>i</a:t>
            </a:r>
            <a:r>
              <a:rPr sz="2800" spc="55" dirty="0">
                <a:solidFill>
                  <a:srgbClr val="FFFAFA"/>
                </a:solidFill>
                <a:latin typeface="Tahoma"/>
                <a:cs typeface="Tahoma"/>
              </a:rPr>
              <a:t>a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66" y="1403718"/>
            <a:ext cx="5187950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00" b="1" spc="200" dirty="0">
                <a:solidFill>
                  <a:srgbClr val="215677"/>
                </a:solidFill>
                <a:latin typeface="Trebuchet MS"/>
                <a:cs typeface="Trebuchet MS"/>
              </a:rPr>
              <a:t>SERVEUR</a:t>
            </a:r>
            <a:endParaRPr sz="9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33168" y="8069440"/>
            <a:ext cx="1955164" cy="2218055"/>
          </a:xfrm>
          <a:custGeom>
            <a:avLst/>
            <a:gdLst/>
            <a:ahLst/>
            <a:cxnLst/>
            <a:rect l="l" t="t" r="r" b="b"/>
            <a:pathLst>
              <a:path w="1955165" h="2218054">
                <a:moveTo>
                  <a:pt x="1954830" y="2217559"/>
                </a:moveTo>
                <a:lnTo>
                  <a:pt x="0" y="2217559"/>
                </a:lnTo>
                <a:lnTo>
                  <a:pt x="0" y="0"/>
                </a:lnTo>
                <a:lnTo>
                  <a:pt x="1954830" y="0"/>
                </a:lnTo>
                <a:lnTo>
                  <a:pt x="1954830" y="221755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1849120" cy="1014094"/>
          </a:xfrm>
          <a:custGeom>
            <a:avLst/>
            <a:gdLst/>
            <a:ahLst/>
            <a:cxnLst/>
            <a:rect l="l" t="t" r="r" b="b"/>
            <a:pathLst>
              <a:path w="1849120" h="1014094">
                <a:moveTo>
                  <a:pt x="0" y="0"/>
                </a:moveTo>
                <a:lnTo>
                  <a:pt x="1849053" y="0"/>
                </a:lnTo>
                <a:lnTo>
                  <a:pt x="1849053" y="1013773"/>
                </a:lnTo>
                <a:lnTo>
                  <a:pt x="0" y="101377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50214" y="3651798"/>
            <a:ext cx="2085975" cy="662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50" b="1" spc="114" dirty="0">
                <a:solidFill>
                  <a:srgbClr val="215775"/>
                </a:solidFill>
                <a:latin typeface="Trebuchet MS"/>
                <a:cs typeface="Trebuchet MS"/>
              </a:rPr>
              <a:t>Laragon</a:t>
            </a:r>
            <a:endParaRPr sz="4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" y="0"/>
            <a:ext cx="6300913" cy="407536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71795" y="3158911"/>
            <a:ext cx="10716260" cy="7141209"/>
            <a:chOff x="7571795" y="3158911"/>
            <a:chExt cx="10716260" cy="714120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338" y="3158911"/>
              <a:ext cx="7696635" cy="71406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795" y="8256065"/>
              <a:ext cx="3143249" cy="331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6663" y="8256065"/>
              <a:ext cx="3143249" cy="3310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4096" y="8030085"/>
              <a:ext cx="3143249" cy="33102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17095" y="4004834"/>
            <a:ext cx="316039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5" dirty="0"/>
              <a:t>D</a:t>
            </a:r>
            <a:r>
              <a:rPr spc="-215" dirty="0"/>
              <a:t>E</a:t>
            </a:r>
            <a:r>
              <a:rPr spc="555" dirty="0"/>
              <a:t>M</a:t>
            </a:r>
            <a:r>
              <a:rPr spc="-1085" dirty="0"/>
              <a:t>O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6119" y="8256065"/>
            <a:ext cx="3143249" cy="3310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37721" y="6181577"/>
            <a:ext cx="7400290" cy="145296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200" spc="-35" dirty="0">
                <a:solidFill>
                  <a:srgbClr val="215677"/>
                </a:solidFill>
                <a:latin typeface="Trebuchet MS"/>
                <a:cs typeface="Trebuchet MS"/>
              </a:rPr>
              <a:t>POUR</a:t>
            </a:r>
            <a:r>
              <a:rPr sz="2200" spc="28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215677"/>
                </a:solidFill>
                <a:latin typeface="Trebuchet MS"/>
                <a:cs typeface="Trebuchet MS"/>
              </a:rPr>
              <a:t>CONSULTER</a:t>
            </a:r>
            <a:r>
              <a:rPr sz="2200" spc="28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5677"/>
                </a:solidFill>
                <a:latin typeface="Trebuchet MS"/>
                <a:cs typeface="Trebuchet MS"/>
              </a:rPr>
              <a:t>LE</a:t>
            </a:r>
            <a:r>
              <a:rPr sz="2200" spc="290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215677"/>
                </a:solidFill>
                <a:latin typeface="Trebuchet MS"/>
                <a:cs typeface="Trebuchet MS"/>
              </a:rPr>
              <a:t>DEMO</a:t>
            </a:r>
            <a:r>
              <a:rPr sz="2200" spc="28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lang="fr-FR" sz="2200" spc="-30" dirty="0" smtClean="0">
                <a:solidFill>
                  <a:srgbClr val="215677"/>
                </a:solidFill>
                <a:latin typeface="Trebuchet MS"/>
                <a:cs typeface="Trebuchet MS"/>
              </a:rPr>
              <a:t>visiter ce</a:t>
            </a:r>
            <a:r>
              <a:rPr lang="fr-FR" sz="2200" spc="-30" dirty="0" smtClean="0">
                <a:solidFill>
                  <a:srgbClr val="215677"/>
                </a:solidFill>
                <a:latin typeface="Trebuchet MS"/>
                <a:cs typeface="Trebuchet MS"/>
              </a:rPr>
              <a:t> lien</a:t>
            </a:r>
            <a:r>
              <a:rPr sz="2200" spc="290" dirty="0" smtClean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5677"/>
                </a:solidFill>
                <a:latin typeface="Trebuchet MS"/>
                <a:cs typeface="Trebuchet MS"/>
              </a:rPr>
              <a:t>S</a:t>
            </a:r>
            <a:r>
              <a:rPr sz="2200" spc="-44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70" dirty="0">
                <a:solidFill>
                  <a:srgbClr val="215677"/>
                </a:solidFill>
                <a:latin typeface="Trebuchet MS"/>
                <a:cs typeface="Trebuchet MS"/>
              </a:rPr>
              <a:t>'</a:t>
            </a:r>
            <a:r>
              <a:rPr sz="2200" spc="-44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40" dirty="0">
                <a:solidFill>
                  <a:srgbClr val="215677"/>
                </a:solidFill>
                <a:latin typeface="Trebuchet MS"/>
                <a:cs typeface="Trebuchet MS"/>
              </a:rPr>
              <a:t>IL</a:t>
            </a:r>
            <a:r>
              <a:rPr sz="2200" spc="28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5677"/>
                </a:solidFill>
                <a:latin typeface="Trebuchet MS"/>
                <a:cs typeface="Trebuchet MS"/>
              </a:rPr>
              <a:t>VOUS</a:t>
            </a:r>
            <a:r>
              <a:rPr sz="2200" spc="290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215677"/>
                </a:solidFill>
                <a:latin typeface="Trebuchet MS"/>
                <a:cs typeface="Trebuchet MS"/>
              </a:rPr>
              <a:t>PLAIT</a:t>
            </a:r>
            <a:r>
              <a:rPr sz="2200" spc="285" dirty="0">
                <a:solidFill>
                  <a:srgbClr val="215677"/>
                </a:solidFill>
                <a:latin typeface="Trebuchet MS"/>
                <a:cs typeface="Trebuchet MS"/>
              </a:rPr>
              <a:t> </a:t>
            </a:r>
            <a:r>
              <a:rPr sz="2200" spc="-370" dirty="0" smtClean="0">
                <a:solidFill>
                  <a:srgbClr val="215677"/>
                </a:solidFill>
                <a:latin typeface="Trebuchet MS"/>
                <a:cs typeface="Trebuchet MS"/>
              </a:rPr>
              <a:t>:</a:t>
            </a:r>
            <a:endParaRPr lang="fr-FR" sz="2200" spc="-370" dirty="0" smtClean="0">
              <a:solidFill>
                <a:srgbClr val="215677"/>
              </a:solidFill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lang="fr-FR" sz="2200" dirty="0" smtClean="0">
                <a:latin typeface="Trebuchet MS"/>
                <a:cs typeface="Trebuchet MS"/>
              </a:rPr>
              <a:t>https://drive.google.com/file/d/1i-jkPkAZUkEJ2K1pJvZhRkSn9pnT9tfk/view?usp=sharing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722" y="3042122"/>
            <a:ext cx="7836534" cy="3321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  <a:tabLst>
                <a:tab pos="4142104" algn="l"/>
              </a:tabLst>
            </a:pPr>
            <a:r>
              <a:rPr spc="375" dirty="0">
                <a:solidFill>
                  <a:srgbClr val="215775"/>
                </a:solidFill>
              </a:rPr>
              <a:t>MERCI	</a:t>
            </a:r>
            <a:r>
              <a:rPr spc="155" dirty="0">
                <a:solidFill>
                  <a:srgbClr val="215775"/>
                </a:solidFill>
              </a:rPr>
              <a:t>POUR </a:t>
            </a:r>
            <a:r>
              <a:rPr spc="160" dirty="0">
                <a:solidFill>
                  <a:srgbClr val="215775"/>
                </a:solidFill>
              </a:rPr>
              <a:t> </a:t>
            </a:r>
            <a:r>
              <a:rPr spc="35" dirty="0">
                <a:solidFill>
                  <a:srgbClr val="215775"/>
                </a:solidFill>
              </a:rPr>
              <a:t>V</a:t>
            </a:r>
            <a:r>
              <a:rPr spc="-165" dirty="0">
                <a:solidFill>
                  <a:srgbClr val="215775"/>
                </a:solidFill>
              </a:rPr>
              <a:t>O</a:t>
            </a:r>
            <a:r>
              <a:rPr spc="-635" dirty="0">
                <a:solidFill>
                  <a:srgbClr val="215775"/>
                </a:solidFill>
              </a:rPr>
              <a:t>T</a:t>
            </a:r>
            <a:r>
              <a:rPr spc="835" dirty="0">
                <a:solidFill>
                  <a:srgbClr val="215775"/>
                </a:solidFill>
              </a:rPr>
              <a:t>R</a:t>
            </a:r>
            <a:r>
              <a:rPr spc="-1135" dirty="0">
                <a:solidFill>
                  <a:srgbClr val="215775"/>
                </a:solidFill>
              </a:rPr>
              <a:t>E</a:t>
            </a:r>
            <a:r>
              <a:rPr dirty="0">
                <a:solidFill>
                  <a:srgbClr val="215775"/>
                </a:solidFill>
              </a:rPr>
              <a:t>	</a:t>
            </a:r>
            <a:r>
              <a:rPr spc="-635" dirty="0">
                <a:solidFill>
                  <a:srgbClr val="215775"/>
                </a:solidFill>
              </a:rPr>
              <a:t>T</a:t>
            </a:r>
            <a:r>
              <a:rPr spc="-215" dirty="0">
                <a:solidFill>
                  <a:srgbClr val="215775"/>
                </a:solidFill>
              </a:rPr>
              <a:t>E</a:t>
            </a:r>
            <a:r>
              <a:rPr spc="555" dirty="0">
                <a:solidFill>
                  <a:srgbClr val="215775"/>
                </a:solidFill>
              </a:rPr>
              <a:t>M</a:t>
            </a:r>
            <a:r>
              <a:rPr spc="785" dirty="0">
                <a:solidFill>
                  <a:srgbClr val="215775"/>
                </a:solidFill>
              </a:rPr>
              <a:t>P</a:t>
            </a:r>
            <a:r>
              <a:rPr spc="40" dirty="0">
                <a:solidFill>
                  <a:srgbClr val="215775"/>
                </a:solidFill>
              </a:rPr>
              <a:t>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196</Words>
  <Application>Microsoft Office PowerPoint</Application>
  <PresentationFormat>Personnalisé</PresentationFormat>
  <Paragraphs>53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Office Theme</vt:lpstr>
      <vt:lpstr>Diapositive 1</vt:lpstr>
      <vt:lpstr>PLAN</vt:lpstr>
      <vt:lpstr>INTRODUCTION</vt:lpstr>
      <vt:lpstr>PROBLÈME</vt:lpstr>
      <vt:lpstr>SOLUTION</vt:lpstr>
      <vt:lpstr>OUTILS UTILISÉS</vt:lpstr>
      <vt:lpstr>Diapositive 7</vt:lpstr>
      <vt:lpstr>DEMO</vt:lpstr>
      <vt:lpstr>MERCI POUR  VOTRE TEMPS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LibraryGlobal-Présentation e-commerce</dc:title>
  <dc:creator>Fadoua</dc:creator>
  <cp:keywords>DAFhI72MQ-Q,BAFDs2IDRqY</cp:keywords>
  <cp:lastModifiedBy>LENOVO</cp:lastModifiedBy>
  <cp:revision>2</cp:revision>
  <dcterms:created xsi:type="dcterms:W3CDTF">2023-05-03T12:59:53Z</dcterms:created>
  <dcterms:modified xsi:type="dcterms:W3CDTF">2023-05-03T12:13:39Z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2023-05-03T00:00:00Z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2023-05-03T00:00:00Z</vt:filetime>
  </property>
</Properties>
</file>